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9"/>
  </p:notesMasterIdLst>
  <p:handoutMasterIdLst>
    <p:handoutMasterId r:id="rId10"/>
  </p:handoutMasterIdLst>
  <p:sldIdLst>
    <p:sldId id="369" r:id="rId5"/>
    <p:sldId id="365" r:id="rId6"/>
    <p:sldId id="381" r:id="rId7"/>
    <p:sldId id="397" r:id="rId8"/>
  </p:sldIdLst>
  <p:sldSz cx="12192000" cy="6858000"/>
  <p:notesSz cx="6797675" cy="9926638"/>
  <p:embeddedFontLst>
    <p:embeddedFont>
      <p:font typeface="IBM Plex Sans" panose="020B0503050203000203" pitchFamily="34" charset="0"/>
      <p:regular r:id="rId11"/>
      <p:bold r:id="rId12"/>
      <p:italic r:id="rId13"/>
      <p:boldItalic r:id="rId14"/>
    </p:embeddedFont>
    <p:embeddedFont>
      <p:font typeface="Kanit Light"/>
      <p:regular r:id="rId15"/>
      <p:italic r:id="rId16"/>
    </p:embeddedFont>
    <p:embeddedFont>
      <p:font typeface="Kanit Medium"/>
      <p:regular r:id="rId17"/>
      <p:italic r:id="rId18"/>
    </p:embeddedFont>
    <p:embeddedFont>
      <p:font typeface="Kanit SemiBold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Bold"/>
      <p:bold r:id="rId27"/>
      <p:italic r:id="rId28"/>
      <p:boldItalic r:id="rId29"/>
    </p:embeddedFont>
    <p:embeddedFont>
      <p:font typeface="Roboto Regular"/>
      <p:regular r:id="rId30"/>
      <p:bold r:id="rId31"/>
      <p:italic r:id="rId32"/>
      <p:boldItalic r:id="rId3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Presentation" id="{54462093-24FF-4F11-8179-E8A05CCF0A7B}">
          <p14:sldIdLst>
            <p14:sldId id="369"/>
            <p14:sldId id="365"/>
            <p14:sldId id="381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1C1A00-73D5-1DF3-5547-98A7D8EA9C5A}" name="Pat Lima" initials="PL" userId="S::Pat.Lima@red-gate.com::b3530849-8825-4999-945d-f7b930f3bccc" providerId="AD"/>
  <p188:author id="{CB445708-A124-7A93-D74A-1854979CA4CD}" name="Annabel Bradford" initials="AB" userId="S::annabel.bradford@red-gate.com::dcf9b3cd-eae4-4ad8-b8c4-002c82c7e4a1" providerId="AD"/>
  <p188:author id="{C263C11C-505C-068C-9836-17A024092ACE}" name="Sneh Zaveri" initials="SZ" userId="S::sneh.zaveri@red-gate.com::cfc53dd7-3130-46c5-840f-0798841638cf" providerId="AD"/>
  <p188:author id="{852F9E47-C14E-BEC5-F6BC-A6E84325B495}" name="Pat Lima" initials="PL" userId="S::pat.lima@red-gate.com::b3530849-8825-4999-945d-f7b930f3bccc" providerId="AD"/>
  <p188:author id="{81B96763-8A3A-EE90-9119-5FE186E75F50}" name="Craig Ellis" initials="CE" userId="S::craig.ellis@red-gate.com::814943ef-bc4a-49b9-a49c-491e32997dd0" providerId="AD"/>
  <p188:author id="{43E32397-5AC5-FE8D-8F1E-651716232A86}" name="Rain Cao" initials="RC" userId="S::rain.cao@red-gate.com::fd3af6c4-6987-4917-9236-8c7e6ae59d27" providerId="AD"/>
  <p188:author id="{5BDAC7A2-0C65-696A-A09B-067B3574E82F}" name="Anika Poliseno" initials="AP" userId="Anika Poliseno" providerId="None"/>
  <p188:author id="{2D268DC1-7348-79C1-813F-9A60049F9793}" name="Anika Poliseno" initials="AP" userId="S::anika.poliseno@red-gate.com::4df46166-2097-4905-989a-f31736024660" providerId="AD"/>
  <p188:author id="{DEBFF0C3-F6C1-9813-905D-BA567471174C}" name="Dylan Harding" initials="DH" userId="S::dylan.harding@red-gate.com::a84da45a-9c97-41ab-9898-065ca20235fc" providerId="AD"/>
  <p188:author id="{1E270ACC-ED87-DD83-45BB-4893889E8A6D}" name="Cecilia Judmann" initials="CJ" userId="S::cecilia.judmann@red-gate.com::34ba065a-3c01-4034-87f8-23f04a4469c0" providerId="AD"/>
  <p188:author id="{D03476D1-2A18-08C0-1A81-A55F4939DA72}" name="Terence O'Shea" initials="TO" userId="S::terence.oshea@red-gate.com::c38218f2-9dfb-4b76-9955-b03e1a0bfbff" providerId="AD"/>
  <p188:author id="{0CA76BFE-3AEF-ECA6-FD28-577478B8C255}" name="Sanjeet Gandham" initials="SG" userId="S::sanjeet.gandham@red-gate.com::98e95d9d-2b41-4f7c-b90e-6d37c126b3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1"/>
    <a:srgbClr val="00A361"/>
    <a:srgbClr val="4B80C1"/>
    <a:srgbClr val="ED3331"/>
    <a:srgbClr val="EBAB2A"/>
    <a:srgbClr val="E6E6E6"/>
    <a:srgbClr val="F2F2F2"/>
    <a:srgbClr val="222222"/>
    <a:srgbClr val="37373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5BFFE-8AD3-403B-99DB-3B344DAF79AA}" v="12" dt="2024-10-08T23:12:28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0"/>
    <p:restoredTop sz="94687"/>
  </p:normalViewPr>
  <p:slideViewPr>
    <p:cSldViewPr snapToGrid="0">
      <p:cViewPr varScale="1">
        <p:scale>
          <a:sx n="43" d="100"/>
          <a:sy n="43" d="100"/>
        </p:scale>
        <p:origin x="725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microsoft.com/office/2015/10/relationships/revisionInfo" Target="revisionInfo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58D8007D-DBF2-46BF-9B34-2CE8503620FC}"/>
    <pc:docChg chg="delSld modSld modSection">
      <pc:chgData name="Kristyna Ferris" userId="86aeac9f-971e-413b-9f78-ace434bd0a60" providerId="ADAL" clId="{58D8007D-DBF2-46BF-9B34-2CE8503620FC}" dt="2024-10-02T15:18:41.144" v="30" actId="114"/>
      <pc:docMkLst>
        <pc:docMk/>
      </pc:docMkLst>
      <pc:sldChg chg="modSp mod">
        <pc:chgData name="Kristyna Ferris" userId="86aeac9f-971e-413b-9f78-ace434bd0a60" providerId="ADAL" clId="{58D8007D-DBF2-46BF-9B34-2CE8503620FC}" dt="2024-10-02T15:18:41.144" v="30" actId="114"/>
        <pc:sldMkLst>
          <pc:docMk/>
          <pc:sldMk cId="3161267882" sldId="369"/>
        </pc:sldMkLst>
        <pc:spChg chg="mod">
          <ac:chgData name="Kristyna Ferris" userId="86aeac9f-971e-413b-9f78-ace434bd0a60" providerId="ADAL" clId="{58D8007D-DBF2-46BF-9B34-2CE8503620FC}" dt="2024-10-02T15:18:41.144" v="30" actId="114"/>
          <ac:spMkLst>
            <pc:docMk/>
            <pc:sldMk cId="3161267882" sldId="369"/>
            <ac:spMk id="2" creationId="{03562989-D05E-DD6B-FF94-9CAAA745593B}"/>
          </ac:spMkLst>
        </pc:spChg>
      </pc:sldChg>
      <pc:sldChg chg="del">
        <pc:chgData name="Kristyna Ferris" userId="86aeac9f-971e-413b-9f78-ace434bd0a60" providerId="ADAL" clId="{58D8007D-DBF2-46BF-9B34-2CE8503620FC}" dt="2024-10-02T15:17:43.599" v="2" actId="2696"/>
        <pc:sldMkLst>
          <pc:docMk/>
          <pc:sldMk cId="1628281383" sldId="382"/>
        </pc:sldMkLst>
      </pc:sldChg>
      <pc:sldChg chg="del">
        <pc:chgData name="Kristyna Ferris" userId="86aeac9f-971e-413b-9f78-ace434bd0a60" providerId="ADAL" clId="{58D8007D-DBF2-46BF-9B34-2CE8503620FC}" dt="2024-10-02T15:17:25.296" v="0" actId="2696"/>
        <pc:sldMkLst>
          <pc:docMk/>
          <pc:sldMk cId="1937471988" sldId="385"/>
        </pc:sldMkLst>
      </pc:sldChg>
      <pc:sldChg chg="del">
        <pc:chgData name="Kristyna Ferris" userId="86aeac9f-971e-413b-9f78-ace434bd0a60" providerId="ADAL" clId="{58D8007D-DBF2-46BF-9B34-2CE8503620FC}" dt="2024-10-02T15:17:27.737" v="1" actId="2696"/>
        <pc:sldMkLst>
          <pc:docMk/>
          <pc:sldMk cId="1463173431" sldId="386"/>
        </pc:sldMkLst>
      </pc:sldChg>
      <pc:sldChg chg="del">
        <pc:chgData name="Kristyna Ferris" userId="86aeac9f-971e-413b-9f78-ace434bd0a60" providerId="ADAL" clId="{58D8007D-DBF2-46BF-9B34-2CE8503620FC}" dt="2024-10-02T15:17:57.086" v="4" actId="2696"/>
        <pc:sldMkLst>
          <pc:docMk/>
          <pc:sldMk cId="1303602653" sldId="390"/>
        </pc:sldMkLst>
      </pc:sldChg>
      <pc:sldChg chg="del">
        <pc:chgData name="Kristyna Ferris" userId="86aeac9f-971e-413b-9f78-ace434bd0a60" providerId="ADAL" clId="{58D8007D-DBF2-46BF-9B34-2CE8503620FC}" dt="2024-10-02T15:17:46.700" v="3" actId="2696"/>
        <pc:sldMkLst>
          <pc:docMk/>
          <pc:sldMk cId="3933819817" sldId="391"/>
        </pc:sldMkLst>
      </pc:sldChg>
    </pc:docChg>
  </pc:docChgLst>
  <pc:docChgLst>
    <pc:chgData name="Kristyna Ferris" userId="86aeac9f-971e-413b-9f78-ace434bd0a60" providerId="ADAL" clId="{8C65BFFE-8AD3-403B-99DB-3B344DAF79AA}"/>
    <pc:docChg chg="custSel addSld delSld modSld delSection modSection">
      <pc:chgData name="Kristyna Ferris" userId="86aeac9f-971e-413b-9f78-ace434bd0a60" providerId="ADAL" clId="{8C65BFFE-8AD3-403B-99DB-3B344DAF79AA}" dt="2024-10-08T23:12:28.265" v="336" actId="14100"/>
      <pc:docMkLst>
        <pc:docMk/>
      </pc:docMkLst>
      <pc:sldChg chg="del">
        <pc:chgData name="Kristyna Ferris" userId="86aeac9f-971e-413b-9f78-ace434bd0a60" providerId="ADAL" clId="{8C65BFFE-8AD3-403B-99DB-3B344DAF79AA}" dt="2024-10-08T22:33:50.520" v="95" actId="47"/>
        <pc:sldMkLst>
          <pc:docMk/>
          <pc:sldMk cId="2355614621" sldId="349"/>
        </pc:sldMkLst>
      </pc:sldChg>
      <pc:sldChg chg="modSp mod">
        <pc:chgData name="Kristyna Ferris" userId="86aeac9f-971e-413b-9f78-ace434bd0a60" providerId="ADAL" clId="{8C65BFFE-8AD3-403B-99DB-3B344DAF79AA}" dt="2024-10-08T20:24:17.656" v="40" actId="20577"/>
        <pc:sldMkLst>
          <pc:docMk/>
          <pc:sldMk cId="3161267882" sldId="369"/>
        </pc:sldMkLst>
        <pc:spChg chg="mod">
          <ac:chgData name="Kristyna Ferris" userId="86aeac9f-971e-413b-9f78-ace434bd0a60" providerId="ADAL" clId="{8C65BFFE-8AD3-403B-99DB-3B344DAF79AA}" dt="2024-10-08T20:24:17.656" v="40" actId="20577"/>
          <ac:spMkLst>
            <pc:docMk/>
            <pc:sldMk cId="3161267882" sldId="369"/>
            <ac:spMk id="2" creationId="{03562989-D05E-DD6B-FF94-9CAAA745593B}"/>
          </ac:spMkLst>
        </pc:spChg>
      </pc:sldChg>
      <pc:sldChg chg="del">
        <pc:chgData name="Kristyna Ferris" userId="86aeac9f-971e-413b-9f78-ace434bd0a60" providerId="ADAL" clId="{8C65BFFE-8AD3-403B-99DB-3B344DAF79AA}" dt="2024-10-08T22:33:50.520" v="95" actId="47"/>
        <pc:sldMkLst>
          <pc:docMk/>
          <pc:sldMk cId="2131722630" sldId="377"/>
        </pc:sldMkLst>
      </pc:sldChg>
      <pc:sldChg chg="del">
        <pc:chgData name="Kristyna Ferris" userId="86aeac9f-971e-413b-9f78-ace434bd0a60" providerId="ADAL" clId="{8C65BFFE-8AD3-403B-99DB-3B344DAF79AA}" dt="2024-10-08T22:33:50.520" v="95" actId="47"/>
        <pc:sldMkLst>
          <pc:docMk/>
          <pc:sldMk cId="3766511693" sldId="378"/>
        </pc:sldMkLst>
      </pc:sldChg>
      <pc:sldChg chg="del">
        <pc:chgData name="Kristyna Ferris" userId="86aeac9f-971e-413b-9f78-ace434bd0a60" providerId="ADAL" clId="{8C65BFFE-8AD3-403B-99DB-3B344DAF79AA}" dt="2024-10-08T22:33:32.222" v="94" actId="47"/>
        <pc:sldMkLst>
          <pc:docMk/>
          <pc:sldMk cId="1461612065" sldId="379"/>
        </pc:sldMkLst>
      </pc:sldChg>
      <pc:sldChg chg="del">
        <pc:chgData name="Kristyna Ferris" userId="86aeac9f-971e-413b-9f78-ace434bd0a60" providerId="ADAL" clId="{8C65BFFE-8AD3-403B-99DB-3B344DAF79AA}" dt="2024-10-08T22:33:32.222" v="94" actId="47"/>
        <pc:sldMkLst>
          <pc:docMk/>
          <pc:sldMk cId="230738974" sldId="380"/>
        </pc:sldMkLst>
      </pc:sldChg>
      <pc:sldChg chg="addSp delSp modSp mod modNotesTx">
        <pc:chgData name="Kristyna Ferris" userId="86aeac9f-971e-413b-9f78-ace434bd0a60" providerId="ADAL" clId="{8C65BFFE-8AD3-403B-99DB-3B344DAF79AA}" dt="2024-10-08T23:03:46.672" v="330" actId="20577"/>
        <pc:sldMkLst>
          <pc:docMk/>
          <pc:sldMk cId="3834332883" sldId="381"/>
        </pc:sldMkLst>
        <pc:spChg chg="mod">
          <ac:chgData name="Kristyna Ferris" userId="86aeac9f-971e-413b-9f78-ace434bd0a60" providerId="ADAL" clId="{8C65BFFE-8AD3-403B-99DB-3B344DAF79AA}" dt="2024-10-08T22:33:04.307" v="65" actId="20577"/>
          <ac:spMkLst>
            <pc:docMk/>
            <pc:sldMk cId="3834332883" sldId="381"/>
            <ac:spMk id="4" creationId="{65B90697-0E5E-CFFE-F0B4-DDF4B7C37DD6}"/>
          </ac:spMkLst>
        </pc:spChg>
        <pc:spChg chg="mod">
          <ac:chgData name="Kristyna Ferris" userId="86aeac9f-971e-413b-9f78-ace434bd0a60" providerId="ADAL" clId="{8C65BFFE-8AD3-403B-99DB-3B344DAF79AA}" dt="2024-10-08T23:03:46.672" v="330" actId="20577"/>
          <ac:spMkLst>
            <pc:docMk/>
            <pc:sldMk cId="3834332883" sldId="381"/>
            <ac:spMk id="74" creationId="{E0CE785F-4DED-1971-2936-0F2703795316}"/>
          </ac:spMkLst>
        </pc:spChg>
        <pc:spChg chg="del mod">
          <ac:chgData name="Kristyna Ferris" userId="86aeac9f-971e-413b-9f78-ace434bd0a60" providerId="ADAL" clId="{8C65BFFE-8AD3-403B-99DB-3B344DAF79AA}" dt="2024-10-08T22:33:06.639" v="67" actId="478"/>
          <ac:spMkLst>
            <pc:docMk/>
            <pc:sldMk cId="3834332883" sldId="381"/>
            <ac:spMk id="82" creationId="{52628211-0206-1746-D7AC-A7A62C201F46}"/>
          </ac:spMkLst>
        </pc:spChg>
        <pc:graphicFrameChg chg="add del mod">
          <ac:chgData name="Kristyna Ferris" userId="86aeac9f-971e-413b-9f78-ace434bd0a60" providerId="ADAL" clId="{8C65BFFE-8AD3-403B-99DB-3B344DAF79AA}" dt="2024-10-08T23:02:59.733" v="315" actId="478"/>
          <ac:graphicFrameMkLst>
            <pc:docMk/>
            <pc:sldMk cId="3834332883" sldId="381"/>
            <ac:graphicFrameMk id="2" creationId="{220FF441-5E19-2E73-CA6F-B7EEEE915967}"/>
          </ac:graphicFrameMkLst>
        </pc:graphicFrameChg>
        <pc:picChg chg="add mod">
          <ac:chgData name="Kristyna Ferris" userId="86aeac9f-971e-413b-9f78-ace434bd0a60" providerId="ADAL" clId="{8C65BFFE-8AD3-403B-99DB-3B344DAF79AA}" dt="2024-10-08T23:03:31.050" v="324" actId="14100"/>
          <ac:picMkLst>
            <pc:docMk/>
            <pc:sldMk cId="3834332883" sldId="381"/>
            <ac:picMk id="1026" creationId="{15088193-51F2-E568-65E3-8229B3D3D9F5}"/>
          </ac:picMkLst>
        </pc:picChg>
      </pc:sldChg>
      <pc:sldChg chg="del">
        <pc:chgData name="Kristyna Ferris" userId="86aeac9f-971e-413b-9f78-ace434bd0a60" providerId="ADAL" clId="{8C65BFFE-8AD3-403B-99DB-3B344DAF79AA}" dt="2024-10-08T22:33:26.697" v="93" actId="2696"/>
        <pc:sldMkLst>
          <pc:docMk/>
          <pc:sldMk cId="960515100" sldId="384"/>
        </pc:sldMkLst>
      </pc:sldChg>
      <pc:sldChg chg="del">
        <pc:chgData name="Kristyna Ferris" userId="86aeac9f-971e-413b-9f78-ace434bd0a60" providerId="ADAL" clId="{8C65BFFE-8AD3-403B-99DB-3B344DAF79AA}" dt="2024-10-08T22:33:32.222" v="94" actId="47"/>
        <pc:sldMkLst>
          <pc:docMk/>
          <pc:sldMk cId="1936209478" sldId="387"/>
        </pc:sldMkLst>
      </pc:sldChg>
      <pc:sldChg chg="del">
        <pc:chgData name="Kristyna Ferris" userId="86aeac9f-971e-413b-9f78-ace434bd0a60" providerId="ADAL" clId="{8C65BFFE-8AD3-403B-99DB-3B344DAF79AA}" dt="2024-10-08T22:33:32.222" v="94" actId="47"/>
        <pc:sldMkLst>
          <pc:docMk/>
          <pc:sldMk cId="3460001627" sldId="388"/>
        </pc:sldMkLst>
      </pc:sldChg>
      <pc:sldChg chg="del">
        <pc:chgData name="Kristyna Ferris" userId="86aeac9f-971e-413b-9f78-ace434bd0a60" providerId="ADAL" clId="{8C65BFFE-8AD3-403B-99DB-3B344DAF79AA}" dt="2024-10-08T22:33:32.222" v="94" actId="47"/>
        <pc:sldMkLst>
          <pc:docMk/>
          <pc:sldMk cId="155986890" sldId="389"/>
        </pc:sldMkLst>
      </pc:sldChg>
      <pc:sldChg chg="del">
        <pc:chgData name="Kristyna Ferris" userId="86aeac9f-971e-413b-9f78-ace434bd0a60" providerId="ADAL" clId="{8C65BFFE-8AD3-403B-99DB-3B344DAF79AA}" dt="2024-10-08T22:33:32.222" v="94" actId="47"/>
        <pc:sldMkLst>
          <pc:docMk/>
          <pc:sldMk cId="16700773" sldId="392"/>
        </pc:sldMkLst>
      </pc:sldChg>
      <pc:sldChg chg="del">
        <pc:chgData name="Kristyna Ferris" userId="86aeac9f-971e-413b-9f78-ace434bd0a60" providerId="ADAL" clId="{8C65BFFE-8AD3-403B-99DB-3B344DAF79AA}" dt="2024-10-08T22:33:32.222" v="94" actId="47"/>
        <pc:sldMkLst>
          <pc:docMk/>
          <pc:sldMk cId="3492233691" sldId="393"/>
        </pc:sldMkLst>
      </pc:sldChg>
      <pc:sldChg chg="del">
        <pc:chgData name="Kristyna Ferris" userId="86aeac9f-971e-413b-9f78-ace434bd0a60" providerId="ADAL" clId="{8C65BFFE-8AD3-403B-99DB-3B344DAF79AA}" dt="2024-10-08T22:33:32.222" v="94" actId="47"/>
        <pc:sldMkLst>
          <pc:docMk/>
          <pc:sldMk cId="291956395" sldId="394"/>
        </pc:sldMkLst>
      </pc:sldChg>
      <pc:sldChg chg="del">
        <pc:chgData name="Kristyna Ferris" userId="86aeac9f-971e-413b-9f78-ace434bd0a60" providerId="ADAL" clId="{8C65BFFE-8AD3-403B-99DB-3B344DAF79AA}" dt="2024-10-08T22:33:32.222" v="94" actId="47"/>
        <pc:sldMkLst>
          <pc:docMk/>
          <pc:sldMk cId="3034592725" sldId="395"/>
        </pc:sldMkLst>
      </pc:sldChg>
      <pc:sldChg chg="del">
        <pc:chgData name="Kristyna Ferris" userId="86aeac9f-971e-413b-9f78-ace434bd0a60" providerId="ADAL" clId="{8C65BFFE-8AD3-403B-99DB-3B344DAF79AA}" dt="2024-10-08T22:33:32.222" v="94" actId="47"/>
        <pc:sldMkLst>
          <pc:docMk/>
          <pc:sldMk cId="3243098475" sldId="396"/>
        </pc:sldMkLst>
      </pc:sldChg>
      <pc:sldChg chg="addSp delSp modSp add mod modNotesTx">
        <pc:chgData name="Kristyna Ferris" userId="86aeac9f-971e-413b-9f78-ace434bd0a60" providerId="ADAL" clId="{8C65BFFE-8AD3-403B-99DB-3B344DAF79AA}" dt="2024-10-08T23:12:28.265" v="336" actId="14100"/>
        <pc:sldMkLst>
          <pc:docMk/>
          <pc:sldMk cId="3194056432" sldId="397"/>
        </pc:sldMkLst>
        <pc:spChg chg="mod">
          <ac:chgData name="Kristyna Ferris" userId="86aeac9f-971e-413b-9f78-ace434bd0a60" providerId="ADAL" clId="{8C65BFFE-8AD3-403B-99DB-3B344DAF79AA}" dt="2024-10-08T22:33:12.315" v="91" actId="20577"/>
          <ac:spMkLst>
            <pc:docMk/>
            <pc:sldMk cId="3194056432" sldId="397"/>
            <ac:spMk id="4" creationId="{FA54F924-3628-7D1C-1430-B07955F00960}"/>
          </ac:spMkLst>
        </pc:spChg>
        <pc:spChg chg="del mod">
          <ac:chgData name="Kristyna Ferris" userId="86aeac9f-971e-413b-9f78-ace434bd0a60" providerId="ADAL" clId="{8C65BFFE-8AD3-403B-99DB-3B344DAF79AA}" dt="2024-10-08T22:59:53.804" v="312" actId="478"/>
          <ac:spMkLst>
            <pc:docMk/>
            <pc:sldMk cId="3194056432" sldId="397"/>
            <ac:spMk id="74" creationId="{D3BF0A51-3004-0782-5F1B-051B815A8B68}"/>
          </ac:spMkLst>
        </pc:spChg>
        <pc:spChg chg="del">
          <ac:chgData name="Kristyna Ferris" userId="86aeac9f-971e-413b-9f78-ace434bd0a60" providerId="ADAL" clId="{8C65BFFE-8AD3-403B-99DB-3B344DAF79AA}" dt="2024-10-08T22:33:14.899" v="92" actId="478"/>
          <ac:spMkLst>
            <pc:docMk/>
            <pc:sldMk cId="3194056432" sldId="397"/>
            <ac:spMk id="82" creationId="{204C74A7-F422-7E83-3ACF-C3A028D9F8AF}"/>
          </ac:spMkLst>
        </pc:spChg>
        <pc:picChg chg="add mod">
          <ac:chgData name="Kristyna Ferris" userId="86aeac9f-971e-413b-9f78-ace434bd0a60" providerId="ADAL" clId="{8C65BFFE-8AD3-403B-99DB-3B344DAF79AA}" dt="2024-10-08T23:12:28.265" v="336" actId="14100"/>
          <ac:picMkLst>
            <pc:docMk/>
            <pc:sldMk cId="3194056432" sldId="397"/>
            <ac:picMk id="2050" creationId="{33BD2112-FE81-D542-53C7-30ED8F2B0FA2}"/>
          </ac:picMkLst>
        </pc:picChg>
      </pc:sldChg>
      <pc:sldChg chg="add del">
        <pc:chgData name="Kristyna Ferris" userId="86aeac9f-971e-413b-9f78-ace434bd0a60" providerId="ADAL" clId="{8C65BFFE-8AD3-403B-99DB-3B344DAF79AA}" dt="2024-10-08T22:59:44.157" v="311" actId="2696"/>
        <pc:sldMkLst>
          <pc:docMk/>
          <pc:sldMk cId="2493421607" sldId="398"/>
        </pc:sldMkLst>
      </pc:sldChg>
    </pc:docChg>
  </pc:docChgLst>
  <pc:docChgLst>
    <pc:chgData name="Kristyna Ferris" userId="86aeac9f-971e-413b-9f78-ace434bd0a60" providerId="ADAL" clId="{B8C97037-0D17-430E-BF48-C096BC5E6C2C}"/>
    <pc:docChg chg="undo redo custSel addSld delSld modSld sldOrd addSection delSection modSection">
      <pc:chgData name="Kristyna Ferris" userId="86aeac9f-971e-413b-9f78-ace434bd0a60" providerId="ADAL" clId="{B8C97037-0D17-430E-BF48-C096BC5E6C2C}" dt="2024-10-02T14:11:41.581" v="3805" actId="729"/>
      <pc:docMkLst>
        <pc:docMk/>
      </pc:docMkLst>
      <pc:sldChg chg="mod modShow">
        <pc:chgData name="Kristyna Ferris" userId="86aeac9f-971e-413b-9f78-ace434bd0a60" providerId="ADAL" clId="{B8C97037-0D17-430E-BF48-C096BC5E6C2C}" dt="2024-10-02T14:11:30.076" v="3803" actId="729"/>
        <pc:sldMkLst>
          <pc:docMk/>
          <pc:sldMk cId="2355614621" sldId="349"/>
        </pc:sldMkLst>
      </pc:sldChg>
      <pc:sldChg chg="del ord">
        <pc:chgData name="Kristyna Ferris" userId="86aeac9f-971e-413b-9f78-ace434bd0a60" providerId="ADAL" clId="{B8C97037-0D17-430E-BF48-C096BC5E6C2C}" dt="2024-10-01T13:37:47.181" v="320" actId="2696"/>
        <pc:sldMkLst>
          <pc:docMk/>
          <pc:sldMk cId="1608206742" sldId="357"/>
        </pc:sldMkLst>
      </pc:sldChg>
      <pc:sldChg chg="del ord">
        <pc:chgData name="Kristyna Ferris" userId="86aeac9f-971e-413b-9f78-ace434bd0a60" providerId="ADAL" clId="{B8C97037-0D17-430E-BF48-C096BC5E6C2C}" dt="2024-10-01T13:38:42.539" v="328" actId="2696"/>
        <pc:sldMkLst>
          <pc:docMk/>
          <pc:sldMk cId="3373441343" sldId="358"/>
        </pc:sldMkLst>
      </pc:sldChg>
      <pc:sldChg chg="del ord">
        <pc:chgData name="Kristyna Ferris" userId="86aeac9f-971e-413b-9f78-ace434bd0a60" providerId="ADAL" clId="{B8C97037-0D17-430E-BF48-C096BC5E6C2C}" dt="2024-10-01T13:38:46.135" v="329" actId="2696"/>
        <pc:sldMkLst>
          <pc:docMk/>
          <pc:sldMk cId="46230933" sldId="359"/>
        </pc:sldMkLst>
      </pc:sldChg>
      <pc:sldChg chg="del">
        <pc:chgData name="Kristyna Ferris" userId="86aeac9f-971e-413b-9f78-ace434bd0a60" providerId="ADAL" clId="{B8C97037-0D17-430E-BF48-C096BC5E6C2C}" dt="2024-10-01T13:38:18.057" v="324" actId="2696"/>
        <pc:sldMkLst>
          <pc:docMk/>
          <pc:sldMk cId="3322135883" sldId="360"/>
        </pc:sldMkLst>
      </pc:sldChg>
      <pc:sldChg chg="del">
        <pc:chgData name="Kristyna Ferris" userId="86aeac9f-971e-413b-9f78-ace434bd0a60" providerId="ADAL" clId="{B8C97037-0D17-430E-BF48-C096BC5E6C2C}" dt="2024-10-01T13:38:15.337" v="323" actId="2696"/>
        <pc:sldMkLst>
          <pc:docMk/>
          <pc:sldMk cId="2908278064" sldId="362"/>
        </pc:sldMkLst>
      </pc:sldChg>
      <pc:sldChg chg="add del ord">
        <pc:chgData name="Kristyna Ferris" userId="86aeac9f-971e-413b-9f78-ace434bd0a60" providerId="ADAL" clId="{B8C97037-0D17-430E-BF48-C096BC5E6C2C}" dt="2024-10-01T13:39:23.790" v="336" actId="2696"/>
        <pc:sldMkLst>
          <pc:docMk/>
          <pc:sldMk cId="2926589789" sldId="363"/>
        </pc:sldMkLst>
      </pc:sldChg>
      <pc:sldChg chg="del ord">
        <pc:chgData name="Kristyna Ferris" userId="86aeac9f-971e-413b-9f78-ace434bd0a60" providerId="ADAL" clId="{B8C97037-0D17-430E-BF48-C096BC5E6C2C}" dt="2024-10-01T13:38:53.829" v="331" actId="2696"/>
        <pc:sldMkLst>
          <pc:docMk/>
          <pc:sldMk cId="3209743825" sldId="364"/>
        </pc:sldMkLst>
      </pc:sldChg>
      <pc:sldChg chg="modSp add del mod ord">
        <pc:chgData name="Kristyna Ferris" userId="86aeac9f-971e-413b-9f78-ace434bd0a60" providerId="ADAL" clId="{B8C97037-0D17-430E-BF48-C096BC5E6C2C}" dt="2024-10-01T13:39:19.212" v="335" actId="2696"/>
        <pc:sldMkLst>
          <pc:docMk/>
          <pc:sldMk cId="535945288" sldId="365"/>
        </pc:sldMkLst>
        <pc:spChg chg="mod">
          <ac:chgData name="Kristyna Ferris" userId="86aeac9f-971e-413b-9f78-ace434bd0a60" providerId="ADAL" clId="{B8C97037-0D17-430E-BF48-C096BC5E6C2C}" dt="2024-10-01T13:33:35.380" v="232" actId="20577"/>
          <ac:spMkLst>
            <pc:docMk/>
            <pc:sldMk cId="535945288" sldId="365"/>
            <ac:spMk id="2" creationId="{75D072D5-2BFA-C74B-3011-AB4B881D880F}"/>
          </ac:spMkLst>
        </pc:spChg>
        <pc:spChg chg="mod">
          <ac:chgData name="Kristyna Ferris" userId="86aeac9f-971e-413b-9f78-ace434bd0a60" providerId="ADAL" clId="{B8C97037-0D17-430E-BF48-C096BC5E6C2C}" dt="2024-10-01T13:33:51.319" v="274" actId="20577"/>
          <ac:spMkLst>
            <pc:docMk/>
            <pc:sldMk cId="535945288" sldId="365"/>
            <ac:spMk id="3" creationId="{0D631AD6-A27E-1DD5-BA43-CB41EA215504}"/>
          </ac:spMkLst>
        </pc:spChg>
        <pc:spChg chg="mod">
          <ac:chgData name="Kristyna Ferris" userId="86aeac9f-971e-413b-9f78-ace434bd0a60" providerId="ADAL" clId="{B8C97037-0D17-430E-BF48-C096BC5E6C2C}" dt="2024-10-01T13:34:26.974" v="286"/>
          <ac:spMkLst>
            <pc:docMk/>
            <pc:sldMk cId="535945288" sldId="365"/>
            <ac:spMk id="5" creationId="{7FB0B128-EC91-F8B2-9381-CF6D30B72521}"/>
          </ac:spMkLst>
        </pc:spChg>
        <pc:spChg chg="mod">
          <ac:chgData name="Kristyna Ferris" userId="86aeac9f-971e-413b-9f78-ace434bd0a60" providerId="ADAL" clId="{B8C97037-0D17-430E-BF48-C096BC5E6C2C}" dt="2024-10-01T13:35:08.250" v="294" actId="27636"/>
          <ac:spMkLst>
            <pc:docMk/>
            <pc:sldMk cId="535945288" sldId="365"/>
            <ac:spMk id="6" creationId="{A28D601E-5488-021F-8DDA-F6BE1B3240B9}"/>
          </ac:spMkLst>
        </pc:spChg>
        <pc:spChg chg="mod">
          <ac:chgData name="Kristyna Ferris" userId="86aeac9f-971e-413b-9f78-ace434bd0a60" providerId="ADAL" clId="{B8C97037-0D17-430E-BF48-C096BC5E6C2C}" dt="2024-10-01T13:35:14.098" v="296" actId="27636"/>
          <ac:spMkLst>
            <pc:docMk/>
            <pc:sldMk cId="535945288" sldId="365"/>
            <ac:spMk id="7" creationId="{9311D37A-8E51-EA63-FA32-759CE5EEEBE5}"/>
          </ac:spMkLst>
        </pc:spChg>
        <pc:spChg chg="mod">
          <ac:chgData name="Kristyna Ferris" userId="86aeac9f-971e-413b-9f78-ace434bd0a60" providerId="ADAL" clId="{B8C97037-0D17-430E-BF48-C096BC5E6C2C}" dt="2024-10-01T13:33:58.643" v="285" actId="20577"/>
          <ac:spMkLst>
            <pc:docMk/>
            <pc:sldMk cId="535945288" sldId="365"/>
            <ac:spMk id="8" creationId="{060EF3BB-609C-1CE5-EFF5-F3CE5B3B1BB3}"/>
          </ac:spMkLst>
        </pc:spChg>
        <pc:spChg chg="mod">
          <ac:chgData name="Kristyna Ferris" userId="86aeac9f-971e-413b-9f78-ace434bd0a60" providerId="ADAL" clId="{B8C97037-0D17-430E-BF48-C096BC5E6C2C}" dt="2024-10-01T13:33:46.492" v="256" actId="20577"/>
          <ac:spMkLst>
            <pc:docMk/>
            <pc:sldMk cId="535945288" sldId="365"/>
            <ac:spMk id="10" creationId="{96D607CF-8E47-5D76-F161-E06226EE9C2C}"/>
          </ac:spMkLst>
        </pc:spChg>
        <pc:spChg chg="mod">
          <ac:chgData name="Kristyna Ferris" userId="86aeac9f-971e-413b-9f78-ace434bd0a60" providerId="ADAL" clId="{B8C97037-0D17-430E-BF48-C096BC5E6C2C}" dt="2024-10-01T13:33:38.305" v="238" actId="20577"/>
          <ac:spMkLst>
            <pc:docMk/>
            <pc:sldMk cId="535945288" sldId="365"/>
            <ac:spMk id="11" creationId="{202DE89C-A912-1CE5-0081-6C07A21AEF53}"/>
          </ac:spMkLst>
        </pc:spChg>
        <pc:spChg chg="mod">
          <ac:chgData name="Kristyna Ferris" userId="86aeac9f-971e-413b-9f78-ace434bd0a60" providerId="ADAL" clId="{B8C97037-0D17-430E-BF48-C096BC5E6C2C}" dt="2024-10-01T13:36:49.407" v="318" actId="14100"/>
          <ac:spMkLst>
            <pc:docMk/>
            <pc:sldMk cId="535945288" sldId="365"/>
            <ac:spMk id="23" creationId="{455D0D6B-DAC1-6AA3-B115-BCC15224041A}"/>
          </ac:spMkLst>
        </pc:spChg>
        <pc:picChg chg="mod">
          <ac:chgData name="Kristyna Ferris" userId="86aeac9f-971e-413b-9f78-ace434bd0a60" providerId="ADAL" clId="{B8C97037-0D17-430E-BF48-C096BC5E6C2C}" dt="2024-10-01T13:37:21.277" v="319" actId="14826"/>
          <ac:picMkLst>
            <pc:docMk/>
            <pc:sldMk cId="535945288" sldId="365"/>
            <ac:picMk id="13" creationId="{60B07E8E-4C78-2C87-E9E9-011A88ACA1BA}"/>
          </ac:picMkLst>
        </pc:picChg>
      </pc:sldChg>
      <pc:sldChg chg="del ord">
        <pc:chgData name="Kristyna Ferris" userId="86aeac9f-971e-413b-9f78-ace434bd0a60" providerId="ADAL" clId="{B8C97037-0D17-430E-BF48-C096BC5E6C2C}" dt="2024-10-01T13:32:45.222" v="162" actId="2696"/>
        <pc:sldMkLst>
          <pc:docMk/>
          <pc:sldMk cId="2216783958" sldId="367"/>
        </pc:sldMkLst>
      </pc:sldChg>
      <pc:sldChg chg="addSp delSp modSp add del mod ord">
        <pc:chgData name="Kristyna Ferris" userId="86aeac9f-971e-413b-9f78-ace434bd0a60" providerId="ADAL" clId="{B8C97037-0D17-430E-BF48-C096BC5E6C2C}" dt="2024-10-01T13:40:44.238" v="340" actId="2696"/>
        <pc:sldMkLst>
          <pc:docMk/>
          <pc:sldMk cId="272330160" sldId="368"/>
        </pc:sldMkLst>
        <pc:spChg chg="add del mod">
          <ac:chgData name="Kristyna Ferris" userId="86aeac9f-971e-413b-9f78-ace434bd0a60" providerId="ADAL" clId="{B8C97037-0D17-430E-BF48-C096BC5E6C2C}" dt="2024-10-01T13:40:35.513" v="339" actId="478"/>
          <ac:spMkLst>
            <pc:docMk/>
            <pc:sldMk cId="272330160" sldId="368"/>
            <ac:spMk id="3" creationId="{2A4E2F32-A78F-8374-C75B-6C68D8C04432}"/>
          </ac:spMkLst>
        </pc:spChg>
        <pc:picChg chg="del">
          <ac:chgData name="Kristyna Ferris" userId="86aeac9f-971e-413b-9f78-ace434bd0a60" providerId="ADAL" clId="{B8C97037-0D17-430E-BF48-C096BC5E6C2C}" dt="2024-10-01T13:40:32.996" v="338" actId="478"/>
          <ac:picMkLst>
            <pc:docMk/>
            <pc:sldMk cId="272330160" sldId="368"/>
            <ac:picMk id="15" creationId="{6D7C9736-60E7-2A1E-1ABB-92DFDFDAF35D}"/>
          </ac:picMkLst>
        </pc:picChg>
      </pc:sldChg>
      <pc:sldChg chg="modSp add del mod ord">
        <pc:chgData name="Kristyna Ferris" userId="86aeac9f-971e-413b-9f78-ace434bd0a60" providerId="ADAL" clId="{B8C97037-0D17-430E-BF48-C096BC5E6C2C}" dt="2024-10-01T13:39:19.212" v="335" actId="2696"/>
        <pc:sldMkLst>
          <pc:docMk/>
          <pc:sldMk cId="3161267882" sldId="369"/>
        </pc:sldMkLst>
        <pc:spChg chg="mod">
          <ac:chgData name="Kristyna Ferris" userId="86aeac9f-971e-413b-9f78-ace434bd0a60" providerId="ADAL" clId="{B8C97037-0D17-430E-BF48-C096BC5E6C2C}" dt="2024-10-01T13:33:26.992" v="216" actId="948"/>
          <ac:spMkLst>
            <pc:docMk/>
            <pc:sldMk cId="3161267882" sldId="369"/>
            <ac:spMk id="2" creationId="{03562989-D05E-DD6B-FF94-9CAAA745593B}"/>
          </ac:spMkLst>
        </pc:spChg>
        <pc:spChg chg="mod">
          <ac:chgData name="Kristyna Ferris" userId="86aeac9f-971e-413b-9f78-ace434bd0a60" providerId="ADAL" clId="{B8C97037-0D17-430E-BF48-C096BC5E6C2C}" dt="2024-10-01T13:33:02.559" v="204" actId="20577"/>
          <ac:spMkLst>
            <pc:docMk/>
            <pc:sldMk cId="3161267882" sldId="369"/>
            <ac:spMk id="3" creationId="{E319AEFF-CBEB-E2C1-8DB7-8E46C58BF0EA}"/>
          </ac:spMkLst>
        </pc:spChg>
        <pc:spChg chg="mod">
          <ac:chgData name="Kristyna Ferris" userId="86aeac9f-971e-413b-9f78-ace434bd0a60" providerId="ADAL" clId="{B8C97037-0D17-430E-BF48-C096BC5E6C2C}" dt="2024-10-01T13:33:06.825" v="215" actId="20577"/>
          <ac:spMkLst>
            <pc:docMk/>
            <pc:sldMk cId="3161267882" sldId="369"/>
            <ac:spMk id="4" creationId="{5E480760-A0E3-3439-CF91-C43B0FC70AB6}"/>
          </ac:spMkLst>
        </pc:spChg>
        <pc:spChg chg="mod">
          <ac:chgData name="Kristyna Ferris" userId="86aeac9f-971e-413b-9f78-ace434bd0a60" providerId="ADAL" clId="{B8C97037-0D17-430E-BF48-C096BC5E6C2C}" dt="2024-10-01T13:32:54.685" v="179" actId="20577"/>
          <ac:spMkLst>
            <pc:docMk/>
            <pc:sldMk cId="3161267882" sldId="369"/>
            <ac:spMk id="5" creationId="{5ED90EFA-7AD8-12E3-9B44-6ACEE2AD79E5}"/>
          </ac:spMkLst>
        </pc:spChg>
        <pc:spChg chg="mod">
          <ac:chgData name="Kristyna Ferris" userId="86aeac9f-971e-413b-9f78-ace434bd0a60" providerId="ADAL" clId="{B8C97037-0D17-430E-BF48-C096BC5E6C2C}" dt="2024-10-01T13:32:57.859" v="186" actId="20577"/>
          <ac:spMkLst>
            <pc:docMk/>
            <pc:sldMk cId="3161267882" sldId="369"/>
            <ac:spMk id="6" creationId="{53C7FEA1-AB7E-9CB6-8F50-4AE632289287}"/>
          </ac:spMkLst>
        </pc:spChg>
      </pc:sldChg>
      <pc:sldChg chg="del ord">
        <pc:chgData name="Kristyna Ferris" userId="86aeac9f-971e-413b-9f78-ace434bd0a60" providerId="ADAL" clId="{B8C97037-0D17-430E-BF48-C096BC5E6C2C}" dt="2024-10-01T13:31:57.336" v="103" actId="2696"/>
        <pc:sldMkLst>
          <pc:docMk/>
          <pc:sldMk cId="3155838467" sldId="370"/>
        </pc:sldMkLst>
      </pc:sldChg>
      <pc:sldChg chg="del ord">
        <pc:chgData name="Kristyna Ferris" userId="86aeac9f-971e-413b-9f78-ace434bd0a60" providerId="ADAL" clId="{B8C97037-0D17-430E-BF48-C096BC5E6C2C}" dt="2024-10-01T13:31:53.944" v="102" actId="2696"/>
        <pc:sldMkLst>
          <pc:docMk/>
          <pc:sldMk cId="74001820" sldId="371"/>
        </pc:sldMkLst>
      </pc:sldChg>
      <pc:sldChg chg="del ord">
        <pc:chgData name="Kristyna Ferris" userId="86aeac9f-971e-413b-9f78-ace434bd0a60" providerId="ADAL" clId="{B8C97037-0D17-430E-BF48-C096BC5E6C2C}" dt="2024-10-01T13:32:28.376" v="157" actId="2696"/>
        <pc:sldMkLst>
          <pc:docMk/>
          <pc:sldMk cId="2643050665" sldId="372"/>
        </pc:sldMkLst>
      </pc:sldChg>
      <pc:sldChg chg="del">
        <pc:chgData name="Kristyna Ferris" userId="86aeac9f-971e-413b-9f78-ace434bd0a60" providerId="ADAL" clId="{B8C97037-0D17-430E-BF48-C096BC5E6C2C}" dt="2024-10-01T13:38:00.332" v="321" actId="2696"/>
        <pc:sldMkLst>
          <pc:docMk/>
          <pc:sldMk cId="873334483" sldId="373"/>
        </pc:sldMkLst>
      </pc:sldChg>
      <pc:sldChg chg="del">
        <pc:chgData name="Kristyna Ferris" userId="86aeac9f-971e-413b-9f78-ace434bd0a60" providerId="ADAL" clId="{B8C97037-0D17-430E-BF48-C096BC5E6C2C}" dt="2024-10-01T13:38:08.399" v="322" actId="2696"/>
        <pc:sldMkLst>
          <pc:docMk/>
          <pc:sldMk cId="3621857936" sldId="375"/>
        </pc:sldMkLst>
      </pc:sldChg>
      <pc:sldChg chg="del">
        <pc:chgData name="Kristyna Ferris" userId="86aeac9f-971e-413b-9f78-ace434bd0a60" providerId="ADAL" clId="{B8C97037-0D17-430E-BF48-C096BC5E6C2C}" dt="2024-10-01T13:38:59.871" v="332" actId="2696"/>
        <pc:sldMkLst>
          <pc:docMk/>
          <pc:sldMk cId="1685778178" sldId="376"/>
        </pc:sldMkLst>
      </pc:sldChg>
      <pc:sldChg chg="mod modShow">
        <pc:chgData name="Kristyna Ferris" userId="86aeac9f-971e-413b-9f78-ace434bd0a60" providerId="ADAL" clId="{B8C97037-0D17-430E-BF48-C096BC5E6C2C}" dt="2024-10-02T14:11:38.188" v="3804" actId="729"/>
        <pc:sldMkLst>
          <pc:docMk/>
          <pc:sldMk cId="2131722630" sldId="377"/>
        </pc:sldMkLst>
      </pc:sldChg>
      <pc:sldChg chg="mod modShow">
        <pc:chgData name="Kristyna Ferris" userId="86aeac9f-971e-413b-9f78-ace434bd0a60" providerId="ADAL" clId="{B8C97037-0D17-430E-BF48-C096BC5E6C2C}" dt="2024-10-02T14:11:41.581" v="3805" actId="729"/>
        <pc:sldMkLst>
          <pc:docMk/>
          <pc:sldMk cId="3766511693" sldId="378"/>
        </pc:sldMkLst>
      </pc:sldChg>
      <pc:sldChg chg="modSp add del mod ord">
        <pc:chgData name="Kristyna Ferris" userId="86aeac9f-971e-413b-9f78-ace434bd0a60" providerId="ADAL" clId="{B8C97037-0D17-430E-BF48-C096BC5E6C2C}" dt="2024-10-01T13:39:19.212" v="335" actId="2696"/>
        <pc:sldMkLst>
          <pc:docMk/>
          <pc:sldMk cId="1461612065" sldId="379"/>
        </pc:sldMkLst>
        <pc:spChg chg="mod">
          <ac:chgData name="Kristyna Ferris" userId="86aeac9f-971e-413b-9f78-ace434bd0a60" providerId="ADAL" clId="{B8C97037-0D17-430E-BF48-C096BC5E6C2C}" dt="2024-10-01T13:31:36.668" v="99" actId="20577"/>
          <ac:spMkLst>
            <pc:docMk/>
            <pc:sldMk cId="1461612065" sldId="379"/>
            <ac:spMk id="2" creationId="{D5CD3814-5F7A-709C-7100-95EE08A8BBA1}"/>
          </ac:spMkLst>
        </pc:spChg>
        <pc:spChg chg="mod">
          <ac:chgData name="Kristyna Ferris" userId="86aeac9f-971e-413b-9f78-ace434bd0a60" providerId="ADAL" clId="{B8C97037-0D17-430E-BF48-C096BC5E6C2C}" dt="2024-10-01T13:29:34.593" v="25" actId="20577"/>
          <ac:spMkLst>
            <pc:docMk/>
            <pc:sldMk cId="1461612065" sldId="379"/>
            <ac:spMk id="3" creationId="{BD4C3B01-53E3-65BD-CCF2-E1EF06F6746E}"/>
          </ac:spMkLst>
        </pc:spChg>
        <pc:spChg chg="mod">
          <ac:chgData name="Kristyna Ferris" userId="86aeac9f-971e-413b-9f78-ace434bd0a60" providerId="ADAL" clId="{B8C97037-0D17-430E-BF48-C096BC5E6C2C}" dt="2024-10-01T13:29:59.678" v="28"/>
          <ac:spMkLst>
            <pc:docMk/>
            <pc:sldMk cId="1461612065" sldId="379"/>
            <ac:spMk id="4" creationId="{1E26564C-F769-8602-8E00-8F91F300125C}"/>
          </ac:spMkLst>
        </pc:spChg>
        <pc:spChg chg="mod">
          <ac:chgData name="Kristyna Ferris" userId="86aeac9f-971e-413b-9f78-ace434bd0a60" providerId="ADAL" clId="{B8C97037-0D17-430E-BF48-C096BC5E6C2C}" dt="2024-10-01T13:34:58.787" v="292" actId="27636"/>
          <ac:spMkLst>
            <pc:docMk/>
            <pc:sldMk cId="1461612065" sldId="379"/>
            <ac:spMk id="5" creationId="{1309619D-2546-1276-2235-932FC4F99606}"/>
          </ac:spMkLst>
        </pc:spChg>
        <pc:spChg chg="mod">
          <ac:chgData name="Kristyna Ferris" userId="86aeac9f-971e-413b-9f78-ace434bd0a60" providerId="ADAL" clId="{B8C97037-0D17-430E-BF48-C096BC5E6C2C}" dt="2024-10-01T13:34:55.385" v="290" actId="27636"/>
          <ac:spMkLst>
            <pc:docMk/>
            <pc:sldMk cId="1461612065" sldId="379"/>
            <ac:spMk id="6" creationId="{F7339D22-273E-CEAC-48CF-7E9E1D014988}"/>
          </ac:spMkLst>
        </pc:spChg>
      </pc:sldChg>
      <pc:sldChg chg="add">
        <pc:chgData name="Kristyna Ferris" userId="86aeac9f-971e-413b-9f78-ace434bd0a60" providerId="ADAL" clId="{B8C97037-0D17-430E-BF48-C096BC5E6C2C}" dt="2024-10-01T13:40:29.226" v="337" actId="2890"/>
        <pc:sldMkLst>
          <pc:docMk/>
          <pc:sldMk cId="230738974" sldId="380"/>
        </pc:sldMkLst>
      </pc:sldChg>
      <pc:sldChg chg="delSp modSp add mod ord modNotesTx">
        <pc:chgData name="Kristyna Ferris" userId="86aeac9f-971e-413b-9f78-ace434bd0a60" providerId="ADAL" clId="{B8C97037-0D17-430E-BF48-C096BC5E6C2C}" dt="2024-10-01T17:17:47.594" v="1511" actId="1076"/>
        <pc:sldMkLst>
          <pc:docMk/>
          <pc:sldMk cId="3834332883" sldId="381"/>
        </pc:sldMkLst>
        <pc:spChg chg="mod">
          <ac:chgData name="Kristyna Ferris" userId="86aeac9f-971e-413b-9f78-ace434bd0a60" providerId="ADAL" clId="{B8C97037-0D17-430E-BF48-C096BC5E6C2C}" dt="2024-10-01T16:31:25.968" v="895" actId="20577"/>
          <ac:spMkLst>
            <pc:docMk/>
            <pc:sldMk cId="3834332883" sldId="381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1T17:17:47.594" v="1511" actId="1076"/>
          <ac:spMkLst>
            <pc:docMk/>
            <pc:sldMk cId="3834332883" sldId="381"/>
            <ac:spMk id="74" creationId="{E0CE785F-4DED-1971-2936-0F2703795316}"/>
          </ac:spMkLst>
        </pc:spChg>
        <pc:spChg chg="del">
          <ac:chgData name="Kristyna Ferris" userId="86aeac9f-971e-413b-9f78-ace434bd0a60" providerId="ADAL" clId="{B8C97037-0D17-430E-BF48-C096BC5E6C2C}" dt="2024-10-01T13:40:55.718" v="345" actId="478"/>
          <ac:spMkLst>
            <pc:docMk/>
            <pc:sldMk cId="3834332883" sldId="381"/>
            <ac:spMk id="75" creationId="{BD35044F-7342-EBDC-2480-163B7D9ED6D8}"/>
          </ac:spMkLst>
        </pc:spChg>
        <pc:spChg chg="del">
          <ac:chgData name="Kristyna Ferris" userId="86aeac9f-971e-413b-9f78-ace434bd0a60" providerId="ADAL" clId="{B8C97037-0D17-430E-BF48-C096BC5E6C2C}" dt="2024-10-01T13:40:56.696" v="346" actId="478"/>
          <ac:spMkLst>
            <pc:docMk/>
            <pc:sldMk cId="3834332883" sldId="381"/>
            <ac:spMk id="76" creationId="{2B5FDD9B-A3B2-5737-AF22-C0837AAACF40}"/>
          </ac:spMkLst>
        </pc:spChg>
        <pc:spChg chg="del">
          <ac:chgData name="Kristyna Ferris" userId="86aeac9f-971e-413b-9f78-ace434bd0a60" providerId="ADAL" clId="{B8C97037-0D17-430E-BF48-C096BC5E6C2C}" dt="2024-10-01T13:40:57.931" v="347" actId="478"/>
          <ac:spMkLst>
            <pc:docMk/>
            <pc:sldMk cId="3834332883" sldId="381"/>
            <ac:spMk id="77" creationId="{49BD48CE-2F7A-6AA2-EAE4-AB0F9DC930C2}"/>
          </ac:spMkLst>
        </pc:spChg>
        <pc:picChg chg="del">
          <ac:chgData name="Kristyna Ferris" userId="86aeac9f-971e-413b-9f78-ace434bd0a60" providerId="ADAL" clId="{B8C97037-0D17-430E-BF48-C096BC5E6C2C}" dt="2024-10-01T13:40:59.123" v="349" actId="478"/>
          <ac:picMkLst>
            <pc:docMk/>
            <pc:sldMk cId="3834332883" sldId="381"/>
            <ac:picMk id="83" creationId="{A5705695-F285-54C0-78A7-6FC577C03A70}"/>
          </ac:picMkLst>
        </pc:picChg>
        <pc:picChg chg="del">
          <ac:chgData name="Kristyna Ferris" userId="86aeac9f-971e-413b-9f78-ace434bd0a60" providerId="ADAL" clId="{B8C97037-0D17-430E-BF48-C096BC5E6C2C}" dt="2024-10-01T13:40:58.592" v="348" actId="478"/>
          <ac:picMkLst>
            <pc:docMk/>
            <pc:sldMk cId="3834332883" sldId="381"/>
            <ac:picMk id="84" creationId="{E87B21C7-A9C8-493B-1094-56F30C127BD4}"/>
          </ac:picMkLst>
        </pc:picChg>
        <pc:picChg chg="del">
          <ac:chgData name="Kristyna Ferris" userId="86aeac9f-971e-413b-9f78-ace434bd0a60" providerId="ADAL" clId="{B8C97037-0D17-430E-BF48-C096BC5E6C2C}" dt="2024-10-01T13:40:59.698" v="350" actId="478"/>
          <ac:picMkLst>
            <pc:docMk/>
            <pc:sldMk cId="3834332883" sldId="381"/>
            <ac:picMk id="85" creationId="{6F138149-062C-A8CF-16E1-2AB9C6943D2E}"/>
          </ac:picMkLst>
        </pc:picChg>
        <pc:picChg chg="del">
          <ac:chgData name="Kristyna Ferris" userId="86aeac9f-971e-413b-9f78-ace434bd0a60" providerId="ADAL" clId="{B8C97037-0D17-430E-BF48-C096BC5E6C2C}" dt="2024-10-01T13:40:52.706" v="344" actId="478"/>
          <ac:picMkLst>
            <pc:docMk/>
            <pc:sldMk cId="3834332883" sldId="381"/>
            <ac:picMk id="86" creationId="{5706E772-E526-77AE-09A5-B0C1F9C58704}"/>
          </ac:picMkLst>
        </pc:picChg>
      </pc:sldChg>
      <pc:sldChg chg="addSp delSp modSp add mod">
        <pc:chgData name="Kristyna Ferris" userId="86aeac9f-971e-413b-9f78-ace434bd0a60" providerId="ADAL" clId="{B8C97037-0D17-430E-BF48-C096BC5E6C2C}" dt="2024-10-02T13:55:52.413" v="3785"/>
        <pc:sldMkLst>
          <pc:docMk/>
          <pc:sldMk cId="1628281383" sldId="382"/>
        </pc:sldMkLst>
        <pc:spChg chg="mod">
          <ac:chgData name="Kristyna Ferris" userId="86aeac9f-971e-413b-9f78-ace434bd0a60" providerId="ADAL" clId="{B8C97037-0D17-430E-BF48-C096BC5E6C2C}" dt="2024-10-01T16:39:51.810" v="1259" actId="20577"/>
          <ac:spMkLst>
            <pc:docMk/>
            <pc:sldMk cId="1628281383" sldId="382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1T16:44:18.419" v="1429" actId="20577"/>
          <ac:spMkLst>
            <pc:docMk/>
            <pc:sldMk cId="1628281383" sldId="382"/>
            <ac:spMk id="74" creationId="{E0CE785F-4DED-1971-2936-0F2703795316}"/>
          </ac:spMkLst>
        </pc:spChg>
        <pc:spChg chg="del">
          <ac:chgData name="Kristyna Ferris" userId="86aeac9f-971e-413b-9f78-ace434bd0a60" providerId="ADAL" clId="{B8C97037-0D17-430E-BF48-C096BC5E6C2C}" dt="2024-10-01T16:29:41.046" v="878" actId="478"/>
          <ac:spMkLst>
            <pc:docMk/>
            <pc:sldMk cId="1628281383" sldId="382"/>
            <ac:spMk id="82" creationId="{52628211-0206-1746-D7AC-A7A62C201F46}"/>
          </ac:spMkLst>
        </pc:spChg>
        <pc:picChg chg="add mod">
          <ac:chgData name="Kristyna Ferris" userId="86aeac9f-971e-413b-9f78-ace434bd0a60" providerId="ADAL" clId="{B8C97037-0D17-430E-BF48-C096BC5E6C2C}" dt="2024-10-01T16:39:59.804" v="1261" actId="1076"/>
          <ac:picMkLst>
            <pc:docMk/>
            <pc:sldMk cId="1628281383" sldId="382"/>
            <ac:picMk id="2" creationId="{BEE521D4-098D-0285-6B25-F1B8C8169BF9}"/>
          </ac:picMkLst>
        </pc:picChg>
        <pc:picChg chg="add mod">
          <ac:chgData name="Kristyna Ferris" userId="86aeac9f-971e-413b-9f78-ace434bd0a60" providerId="ADAL" clId="{B8C97037-0D17-430E-BF48-C096BC5E6C2C}" dt="2024-10-02T13:55:52.413" v="3785"/>
          <ac:picMkLst>
            <pc:docMk/>
            <pc:sldMk cId="1628281383" sldId="382"/>
            <ac:picMk id="3" creationId="{8087B0BD-E189-47E8-5315-3A787116ACFC}"/>
          </ac:picMkLst>
        </pc:picChg>
      </pc:sldChg>
      <pc:sldChg chg="addSp modSp add del mod">
        <pc:chgData name="Kristyna Ferris" userId="86aeac9f-971e-413b-9f78-ace434bd0a60" providerId="ADAL" clId="{B8C97037-0D17-430E-BF48-C096BC5E6C2C}" dt="2024-10-01T14:03:51.768" v="527" actId="2696"/>
        <pc:sldMkLst>
          <pc:docMk/>
          <pc:sldMk cId="3753882127" sldId="383"/>
        </pc:sldMkLst>
        <pc:spChg chg="mod">
          <ac:chgData name="Kristyna Ferris" userId="86aeac9f-971e-413b-9f78-ace434bd0a60" providerId="ADAL" clId="{B8C97037-0D17-430E-BF48-C096BC5E6C2C}" dt="2024-10-01T14:02:54.471" v="506" actId="20577"/>
          <ac:spMkLst>
            <pc:docMk/>
            <pc:sldMk cId="3753882127" sldId="383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1T14:03:11.255" v="513" actId="27636"/>
          <ac:spMkLst>
            <pc:docMk/>
            <pc:sldMk cId="3753882127" sldId="383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1T14:03:21.605" v="517" actId="1076"/>
          <ac:picMkLst>
            <pc:docMk/>
            <pc:sldMk cId="3753882127" sldId="383"/>
            <ac:picMk id="2" creationId="{C8AD8EF4-4E9C-AB28-DBAE-9B15C220792A}"/>
          </ac:picMkLst>
        </pc:picChg>
      </pc:sldChg>
      <pc:sldChg chg="addSp modSp add mod">
        <pc:chgData name="Kristyna Ferris" userId="86aeac9f-971e-413b-9f78-ace434bd0a60" providerId="ADAL" clId="{B8C97037-0D17-430E-BF48-C096BC5E6C2C}" dt="2024-10-02T13:55:38.945" v="3779" actId="1076"/>
        <pc:sldMkLst>
          <pc:docMk/>
          <pc:sldMk cId="960515100" sldId="384"/>
        </pc:sldMkLst>
        <pc:spChg chg="mod">
          <ac:chgData name="Kristyna Ferris" userId="86aeac9f-971e-413b-9f78-ace434bd0a60" providerId="ADAL" clId="{B8C97037-0D17-430E-BF48-C096BC5E6C2C}" dt="2024-10-01T14:03:38.171" v="523" actId="403"/>
          <ac:spMkLst>
            <pc:docMk/>
            <pc:sldMk cId="960515100" sldId="384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1T14:03:46.653" v="525" actId="27636"/>
          <ac:spMkLst>
            <pc:docMk/>
            <pc:sldMk cId="960515100" sldId="384"/>
            <ac:spMk id="74" creationId="{E0CE785F-4DED-1971-2936-0F2703795316}"/>
          </ac:spMkLst>
        </pc:spChg>
        <pc:picChg chg="mod">
          <ac:chgData name="Kristyna Ferris" userId="86aeac9f-971e-413b-9f78-ace434bd0a60" providerId="ADAL" clId="{B8C97037-0D17-430E-BF48-C096BC5E6C2C}" dt="2024-10-01T14:03:48.575" v="526" actId="1076"/>
          <ac:picMkLst>
            <pc:docMk/>
            <pc:sldMk cId="960515100" sldId="384"/>
            <ac:picMk id="2" creationId="{C8AD8EF4-4E9C-AB28-DBAE-9B15C220792A}"/>
          </ac:picMkLst>
        </pc:picChg>
        <pc:picChg chg="add mod">
          <ac:chgData name="Kristyna Ferris" userId="86aeac9f-971e-413b-9f78-ace434bd0a60" providerId="ADAL" clId="{B8C97037-0D17-430E-BF48-C096BC5E6C2C}" dt="2024-10-02T13:55:38.945" v="3779" actId="1076"/>
          <ac:picMkLst>
            <pc:docMk/>
            <pc:sldMk cId="960515100" sldId="384"/>
            <ac:picMk id="3" creationId="{650DF82D-D8FE-4B63-D5E7-C707F5C0EA91}"/>
          </ac:picMkLst>
        </pc:picChg>
        <pc:picChg chg="add">
          <ac:chgData name="Kristyna Ferris" userId="86aeac9f-971e-413b-9f78-ace434bd0a60" providerId="ADAL" clId="{B8C97037-0D17-430E-BF48-C096BC5E6C2C}" dt="2024-10-02T13:55:16.564" v="3777"/>
          <ac:picMkLst>
            <pc:docMk/>
            <pc:sldMk cId="960515100" sldId="384"/>
            <ac:picMk id="4098" creationId="{58F2D15E-DFF7-1A4C-55E8-BA935AE5302C}"/>
          </ac:picMkLst>
        </pc:picChg>
      </pc:sldChg>
      <pc:sldChg chg="addSp delSp modSp add mod modTransition">
        <pc:chgData name="Kristyna Ferris" userId="86aeac9f-971e-413b-9f78-ace434bd0a60" providerId="ADAL" clId="{B8C97037-0D17-430E-BF48-C096BC5E6C2C}" dt="2024-10-02T13:55:45.493" v="3781"/>
        <pc:sldMkLst>
          <pc:docMk/>
          <pc:sldMk cId="1937471988" sldId="385"/>
        </pc:sldMkLst>
        <pc:spChg chg="mod">
          <ac:chgData name="Kristyna Ferris" userId="86aeac9f-971e-413b-9f78-ace434bd0a60" providerId="ADAL" clId="{B8C97037-0D17-430E-BF48-C096BC5E6C2C}" dt="2024-10-01T14:16:56.391" v="579" actId="14100"/>
          <ac:spMkLst>
            <pc:docMk/>
            <pc:sldMk cId="1937471988" sldId="385"/>
            <ac:spMk id="4" creationId="{65B90697-0E5E-CFFE-F0B4-DDF4B7C37DD6}"/>
          </ac:spMkLst>
        </pc:spChg>
        <pc:spChg chg="del mod">
          <ac:chgData name="Kristyna Ferris" userId="86aeac9f-971e-413b-9f78-ace434bd0a60" providerId="ADAL" clId="{B8C97037-0D17-430E-BF48-C096BC5E6C2C}" dt="2024-10-01T14:05:11.572" v="556" actId="478"/>
          <ac:spMkLst>
            <pc:docMk/>
            <pc:sldMk cId="1937471988" sldId="385"/>
            <ac:spMk id="74" creationId="{E0CE785F-4DED-1971-2936-0F2703795316}"/>
          </ac:spMkLst>
        </pc:spChg>
        <pc:spChg chg="del">
          <ac:chgData name="Kristyna Ferris" userId="86aeac9f-971e-413b-9f78-ace434bd0a60" providerId="ADAL" clId="{B8C97037-0D17-430E-BF48-C096BC5E6C2C}" dt="2024-10-01T14:04:07.025" v="532" actId="478"/>
          <ac:spMkLst>
            <pc:docMk/>
            <pc:sldMk cId="1937471988" sldId="385"/>
            <ac:spMk id="82" creationId="{52628211-0206-1746-D7AC-A7A62C201F46}"/>
          </ac:spMkLst>
        </pc:spChg>
        <pc:picChg chg="del">
          <ac:chgData name="Kristyna Ferris" userId="86aeac9f-971e-413b-9f78-ace434bd0a60" providerId="ADAL" clId="{B8C97037-0D17-430E-BF48-C096BC5E6C2C}" dt="2024-10-01T14:04:31.657" v="544" actId="478"/>
          <ac:picMkLst>
            <pc:docMk/>
            <pc:sldMk cId="1937471988" sldId="385"/>
            <ac:picMk id="2" creationId="{C8AD8EF4-4E9C-AB28-DBAE-9B15C220792A}"/>
          </ac:picMkLst>
        </pc:picChg>
        <pc:picChg chg="add mod">
          <ac:chgData name="Kristyna Ferris" userId="86aeac9f-971e-413b-9f78-ace434bd0a60" providerId="ADAL" clId="{B8C97037-0D17-430E-BF48-C096BC5E6C2C}" dt="2024-10-02T13:55:41.655" v="3780"/>
          <ac:picMkLst>
            <pc:docMk/>
            <pc:sldMk cId="1937471988" sldId="385"/>
            <ac:picMk id="2" creationId="{E52DFFB6-0D25-33D6-76E3-F1E5B7E8C748}"/>
          </ac:picMkLst>
        </pc:picChg>
        <pc:picChg chg="add mod">
          <ac:chgData name="Kristyna Ferris" userId="86aeac9f-971e-413b-9f78-ace434bd0a60" providerId="ADAL" clId="{B8C97037-0D17-430E-BF48-C096BC5E6C2C}" dt="2024-10-01T14:17:01.898" v="580" actId="1076"/>
          <ac:picMkLst>
            <pc:docMk/>
            <pc:sldMk cId="1937471988" sldId="385"/>
            <ac:picMk id="3" creationId="{121089CC-CE9E-8C41-2AD8-661D63F45239}"/>
          </ac:picMkLst>
        </pc:picChg>
        <pc:picChg chg="add mod">
          <ac:chgData name="Kristyna Ferris" userId="86aeac9f-971e-413b-9f78-ace434bd0a60" providerId="ADAL" clId="{B8C97037-0D17-430E-BF48-C096BC5E6C2C}" dt="2024-10-02T13:55:45.493" v="3781"/>
          <ac:picMkLst>
            <pc:docMk/>
            <pc:sldMk cId="1937471988" sldId="385"/>
            <ac:picMk id="5" creationId="{AA6EB2F9-5461-769A-B53C-ADC700277A73}"/>
          </ac:picMkLst>
        </pc:picChg>
      </pc:sldChg>
      <pc:sldChg chg="addSp modSp add mod modTransition">
        <pc:chgData name="Kristyna Ferris" userId="86aeac9f-971e-413b-9f78-ace434bd0a60" providerId="ADAL" clId="{B8C97037-0D17-430E-BF48-C096BC5E6C2C}" dt="2024-10-02T13:55:46.985" v="3782"/>
        <pc:sldMkLst>
          <pc:docMk/>
          <pc:sldMk cId="1463173431" sldId="386"/>
        </pc:sldMkLst>
        <pc:spChg chg="add mod">
          <ac:chgData name="Kristyna Ferris" userId="86aeac9f-971e-413b-9f78-ace434bd0a60" providerId="ADAL" clId="{B8C97037-0D17-430E-BF48-C096BC5E6C2C}" dt="2024-10-01T14:05:55.274" v="561"/>
          <ac:spMkLst>
            <pc:docMk/>
            <pc:sldMk cId="1463173431" sldId="386"/>
            <ac:spMk id="2" creationId="{80051708-2378-3A7A-5F3E-CF26EBF79F1A}"/>
          </ac:spMkLst>
        </pc:spChg>
        <pc:spChg chg="mod">
          <ac:chgData name="Kristyna Ferris" userId="86aeac9f-971e-413b-9f78-ace434bd0a60" providerId="ADAL" clId="{B8C97037-0D17-430E-BF48-C096BC5E6C2C}" dt="2024-10-01T14:06:56.173" v="567"/>
          <ac:spMkLst>
            <pc:docMk/>
            <pc:sldMk cId="1463173431" sldId="386"/>
            <ac:spMk id="4" creationId="{65B90697-0E5E-CFFE-F0B4-DDF4B7C37DD6}"/>
          </ac:spMkLst>
        </pc:spChg>
        <pc:spChg chg="add mod">
          <ac:chgData name="Kristyna Ferris" userId="86aeac9f-971e-413b-9f78-ace434bd0a60" providerId="ADAL" clId="{B8C97037-0D17-430E-BF48-C096BC5E6C2C}" dt="2024-10-01T14:07:02.416" v="568"/>
          <ac:spMkLst>
            <pc:docMk/>
            <pc:sldMk cId="1463173431" sldId="386"/>
            <ac:spMk id="6" creationId="{E9F69E8E-7C6C-3C03-17F0-FE9ED5D8A143}"/>
          </ac:spMkLst>
        </pc:spChg>
        <pc:spChg chg="mod">
          <ac:chgData name="Kristyna Ferris" userId="86aeac9f-971e-413b-9f78-ace434bd0a60" providerId="ADAL" clId="{B8C97037-0D17-430E-BF48-C096BC5E6C2C}" dt="2024-10-01T16:44:29.171" v="1433" actId="20577"/>
          <ac:spMkLst>
            <pc:docMk/>
            <pc:sldMk cId="1463173431" sldId="386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2T13:55:46.985" v="3782"/>
          <ac:picMkLst>
            <pc:docMk/>
            <pc:sldMk cId="1463173431" sldId="386"/>
            <ac:picMk id="2" creationId="{1203D09B-2134-222D-FF00-50A7838EE091}"/>
          </ac:picMkLst>
        </pc:picChg>
        <pc:picChg chg="add mod">
          <ac:chgData name="Kristyna Ferris" userId="86aeac9f-971e-413b-9f78-ace434bd0a60" providerId="ADAL" clId="{B8C97037-0D17-430E-BF48-C096BC5E6C2C}" dt="2024-10-01T14:06:15.952" v="564" actId="1076"/>
          <ac:picMkLst>
            <pc:docMk/>
            <pc:sldMk cId="1463173431" sldId="386"/>
            <ac:picMk id="5" creationId="{ED892447-9129-FB34-7DD8-A384141CFB6B}"/>
          </ac:picMkLst>
        </pc:picChg>
        <pc:picChg chg="add mod">
          <ac:chgData name="Kristyna Ferris" userId="86aeac9f-971e-413b-9f78-ace434bd0a60" providerId="ADAL" clId="{B8C97037-0D17-430E-BF48-C096BC5E6C2C}" dt="2024-10-01T14:07:06.986" v="570" actId="1076"/>
          <ac:picMkLst>
            <pc:docMk/>
            <pc:sldMk cId="1463173431" sldId="386"/>
            <ac:picMk id="7" creationId="{D40EB11E-D9F0-5691-3B40-A9CE47A3AA96}"/>
          </ac:picMkLst>
        </pc:picChg>
      </pc:sldChg>
      <pc:sldChg chg="addSp delSp modSp add mod modTransition">
        <pc:chgData name="Kristyna Ferris" userId="86aeac9f-971e-413b-9f78-ace434bd0a60" providerId="ADAL" clId="{B8C97037-0D17-430E-BF48-C096BC5E6C2C}" dt="2024-10-02T13:55:50.476" v="3784"/>
        <pc:sldMkLst>
          <pc:docMk/>
          <pc:sldMk cId="1936209478" sldId="387"/>
        </pc:sldMkLst>
        <pc:spChg chg="mod">
          <ac:chgData name="Kristyna Ferris" userId="86aeac9f-971e-413b-9f78-ace434bd0a60" providerId="ADAL" clId="{B8C97037-0D17-430E-BF48-C096BC5E6C2C}" dt="2024-10-01T14:23:49.961" v="595" actId="20577"/>
          <ac:spMkLst>
            <pc:docMk/>
            <pc:sldMk cId="1936209478" sldId="387"/>
            <ac:spMk id="4" creationId="{65B90697-0E5E-CFFE-F0B4-DDF4B7C37DD6}"/>
          </ac:spMkLst>
        </pc:spChg>
        <pc:spChg chg="del">
          <ac:chgData name="Kristyna Ferris" userId="86aeac9f-971e-413b-9f78-ace434bd0a60" providerId="ADAL" clId="{B8C97037-0D17-430E-BF48-C096BC5E6C2C}" dt="2024-10-01T14:23:52.695" v="596" actId="478"/>
          <ac:spMkLst>
            <pc:docMk/>
            <pc:sldMk cId="1936209478" sldId="387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1T14:23:58.747" v="598"/>
          <ac:picMkLst>
            <pc:docMk/>
            <pc:sldMk cId="1936209478" sldId="387"/>
            <ac:picMk id="2" creationId="{A3209A4E-C6F8-C09B-0C62-81BED7DF1BEF}"/>
          </ac:picMkLst>
        </pc:picChg>
        <pc:picChg chg="add mod">
          <ac:chgData name="Kristyna Ferris" userId="86aeac9f-971e-413b-9f78-ace434bd0a60" providerId="ADAL" clId="{B8C97037-0D17-430E-BF48-C096BC5E6C2C}" dt="2024-10-02T13:55:50.476" v="3784"/>
          <ac:picMkLst>
            <pc:docMk/>
            <pc:sldMk cId="1936209478" sldId="387"/>
            <ac:picMk id="2" creationId="{B1840BC5-B7C3-E4C3-7682-7D7DCEAD7CEF}"/>
          </ac:picMkLst>
        </pc:picChg>
        <pc:picChg chg="del">
          <ac:chgData name="Kristyna Ferris" userId="86aeac9f-971e-413b-9f78-ace434bd0a60" providerId="ADAL" clId="{B8C97037-0D17-430E-BF48-C096BC5E6C2C}" dt="2024-10-01T14:23:53.844" v="597" actId="478"/>
          <ac:picMkLst>
            <pc:docMk/>
            <pc:sldMk cId="1936209478" sldId="387"/>
            <ac:picMk id="3" creationId="{121089CC-CE9E-8C41-2AD8-661D63F45239}"/>
          </ac:picMkLst>
        </pc:picChg>
        <pc:picChg chg="add mod">
          <ac:chgData name="Kristyna Ferris" userId="86aeac9f-971e-413b-9f78-ace434bd0a60" providerId="ADAL" clId="{B8C97037-0D17-430E-BF48-C096BC5E6C2C}" dt="2024-10-01T14:24:23.538" v="601" actId="1076"/>
          <ac:picMkLst>
            <pc:docMk/>
            <pc:sldMk cId="1936209478" sldId="387"/>
            <ac:picMk id="6" creationId="{B71B92B6-178F-14B9-0E5B-571ABD7412AE}"/>
          </ac:picMkLst>
        </pc:picChg>
        <pc:picChg chg="del">
          <ac:chgData name="Kristyna Ferris" userId="86aeac9f-971e-413b-9f78-ace434bd0a60" providerId="ADAL" clId="{B8C97037-0D17-430E-BF48-C096BC5E6C2C}" dt="2024-10-01T14:23:17.564" v="582" actId="478"/>
          <ac:picMkLst>
            <pc:docMk/>
            <pc:sldMk cId="1936209478" sldId="387"/>
            <ac:picMk id="7" creationId="{D40EB11E-D9F0-5691-3B40-A9CE47A3AA96}"/>
          </ac:picMkLst>
        </pc:picChg>
      </pc:sldChg>
      <pc:sldChg chg="addSp delSp modSp add mod modTransition">
        <pc:chgData name="Kristyna Ferris" userId="86aeac9f-971e-413b-9f78-ace434bd0a60" providerId="ADAL" clId="{B8C97037-0D17-430E-BF48-C096BC5E6C2C}" dt="2024-10-02T13:55:48.795" v="3783"/>
        <pc:sldMkLst>
          <pc:docMk/>
          <pc:sldMk cId="3460001627" sldId="388"/>
        </pc:sldMkLst>
        <pc:spChg chg="mod">
          <ac:chgData name="Kristyna Ferris" userId="86aeac9f-971e-413b-9f78-ace434bd0a60" providerId="ADAL" clId="{B8C97037-0D17-430E-BF48-C096BC5E6C2C}" dt="2024-10-01T14:25:06.732" v="640" actId="20577"/>
          <ac:spMkLst>
            <pc:docMk/>
            <pc:sldMk cId="3460001627" sldId="388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1T15:26:13.607" v="843" actId="27636"/>
          <ac:spMkLst>
            <pc:docMk/>
            <pc:sldMk cId="3460001627" sldId="388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2T13:55:48.795" v="3783"/>
          <ac:picMkLst>
            <pc:docMk/>
            <pc:sldMk cId="3460001627" sldId="388"/>
            <ac:picMk id="2" creationId="{FD2399E6-BC40-2E62-F472-BC2EA04667DC}"/>
          </ac:picMkLst>
        </pc:picChg>
        <pc:picChg chg="del">
          <ac:chgData name="Kristyna Ferris" userId="86aeac9f-971e-413b-9f78-ace434bd0a60" providerId="ADAL" clId="{B8C97037-0D17-430E-BF48-C096BC5E6C2C}" dt="2024-10-01T14:25:11.065" v="642" actId="478"/>
          <ac:picMkLst>
            <pc:docMk/>
            <pc:sldMk cId="3460001627" sldId="388"/>
            <ac:picMk id="3" creationId="{121089CC-CE9E-8C41-2AD8-661D63F45239}"/>
          </ac:picMkLst>
        </pc:picChg>
        <pc:picChg chg="del">
          <ac:chgData name="Kristyna Ferris" userId="86aeac9f-971e-413b-9f78-ace434bd0a60" providerId="ADAL" clId="{B8C97037-0D17-430E-BF48-C096BC5E6C2C}" dt="2024-10-01T14:25:09.241" v="641" actId="478"/>
          <ac:picMkLst>
            <pc:docMk/>
            <pc:sldMk cId="3460001627" sldId="388"/>
            <ac:picMk id="7" creationId="{D40EB11E-D9F0-5691-3B40-A9CE47A3AA96}"/>
          </ac:picMkLst>
        </pc:picChg>
      </pc:sldChg>
      <pc:sldChg chg="addSp delSp modSp add mod">
        <pc:chgData name="Kristyna Ferris" userId="86aeac9f-971e-413b-9f78-ace434bd0a60" providerId="ADAL" clId="{B8C97037-0D17-430E-BF48-C096BC5E6C2C}" dt="2024-10-02T13:56:31.882" v="3794" actId="1076"/>
        <pc:sldMkLst>
          <pc:docMk/>
          <pc:sldMk cId="155986890" sldId="389"/>
        </pc:sldMkLst>
        <pc:spChg chg="mod">
          <ac:chgData name="Kristyna Ferris" userId="86aeac9f-971e-413b-9f78-ace434bd0a60" providerId="ADAL" clId="{B8C97037-0D17-430E-BF48-C096BC5E6C2C}" dt="2024-10-01T16:44:37.414" v="1438" actId="14100"/>
          <ac:spMkLst>
            <pc:docMk/>
            <pc:sldMk cId="155986890" sldId="389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1T16:42:58.975" v="1343" actId="1076"/>
          <ac:picMkLst>
            <pc:docMk/>
            <pc:sldMk cId="155986890" sldId="389"/>
            <ac:picMk id="2" creationId="{0932D2DC-F8FC-676A-A64D-23D7FA8C9ACF}"/>
          </ac:picMkLst>
        </pc:picChg>
        <pc:picChg chg="add del mod">
          <ac:chgData name="Kristyna Ferris" userId="86aeac9f-971e-413b-9f78-ace434bd0a60" providerId="ADAL" clId="{B8C97037-0D17-430E-BF48-C096BC5E6C2C}" dt="2024-10-02T13:56:15.659" v="3790" actId="478"/>
          <ac:picMkLst>
            <pc:docMk/>
            <pc:sldMk cId="155986890" sldId="389"/>
            <ac:picMk id="3" creationId="{CC9C15C3-4D62-79A3-800F-7967F26AB04A}"/>
          </ac:picMkLst>
        </pc:picChg>
        <pc:picChg chg="add del mod">
          <ac:chgData name="Kristyna Ferris" userId="86aeac9f-971e-413b-9f78-ace434bd0a60" providerId="ADAL" clId="{B8C97037-0D17-430E-BF48-C096BC5E6C2C}" dt="2024-10-02T13:56:27.783" v="3792" actId="478"/>
          <ac:picMkLst>
            <pc:docMk/>
            <pc:sldMk cId="155986890" sldId="389"/>
            <ac:picMk id="5" creationId="{F5A80BA5-1F81-C051-17F7-73C68314F2A7}"/>
          </ac:picMkLst>
        </pc:picChg>
        <pc:picChg chg="add mod">
          <ac:chgData name="Kristyna Ferris" userId="86aeac9f-971e-413b-9f78-ace434bd0a60" providerId="ADAL" clId="{B8C97037-0D17-430E-BF48-C096BC5E6C2C}" dt="2024-10-02T13:56:31.882" v="3794" actId="1076"/>
          <ac:picMkLst>
            <pc:docMk/>
            <pc:sldMk cId="155986890" sldId="389"/>
            <ac:picMk id="6" creationId="{BE7D2436-55BE-F395-2898-DA985330B385}"/>
          </ac:picMkLst>
        </pc:picChg>
      </pc:sldChg>
      <pc:sldChg chg="addSp delSp modSp add mod modNotesTx">
        <pc:chgData name="Kristyna Ferris" userId="86aeac9f-971e-413b-9f78-ace434bd0a60" providerId="ADAL" clId="{B8C97037-0D17-430E-BF48-C096BC5E6C2C}" dt="2024-10-02T14:07:53.980" v="3797" actId="1076"/>
        <pc:sldMkLst>
          <pc:docMk/>
          <pc:sldMk cId="1303602653" sldId="390"/>
        </pc:sldMkLst>
        <pc:spChg chg="mod">
          <ac:chgData name="Kristyna Ferris" userId="86aeac9f-971e-413b-9f78-ace434bd0a60" providerId="ADAL" clId="{B8C97037-0D17-430E-BF48-C096BC5E6C2C}" dt="2024-10-01T16:44:51.774" v="1449" actId="20577"/>
          <ac:spMkLst>
            <pc:docMk/>
            <pc:sldMk cId="1303602653" sldId="390"/>
            <ac:spMk id="4" creationId="{65B90697-0E5E-CFFE-F0B4-DDF4B7C37DD6}"/>
          </ac:spMkLst>
        </pc:spChg>
        <pc:spChg chg="del">
          <ac:chgData name="Kristyna Ferris" userId="86aeac9f-971e-413b-9f78-ace434bd0a60" providerId="ADAL" clId="{B8C97037-0D17-430E-BF48-C096BC5E6C2C}" dt="2024-10-01T16:44:55.761" v="1450" actId="478"/>
          <ac:spMkLst>
            <pc:docMk/>
            <pc:sldMk cId="1303602653" sldId="390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1T16:45:42.617" v="1455" actId="14100"/>
          <ac:picMkLst>
            <pc:docMk/>
            <pc:sldMk cId="1303602653" sldId="390"/>
            <ac:picMk id="2" creationId="{2A08FED8-F7D0-63F8-223F-74AE3254D21C}"/>
          </ac:picMkLst>
        </pc:picChg>
        <pc:picChg chg="add mod">
          <ac:chgData name="Kristyna Ferris" userId="86aeac9f-971e-413b-9f78-ace434bd0a60" providerId="ADAL" clId="{B8C97037-0D17-430E-BF48-C096BC5E6C2C}" dt="2024-10-02T14:07:53.980" v="3797" actId="1076"/>
          <ac:picMkLst>
            <pc:docMk/>
            <pc:sldMk cId="1303602653" sldId="390"/>
            <ac:picMk id="3" creationId="{F7544FF3-B595-2FD3-495E-0367FEA7E8BC}"/>
          </ac:picMkLst>
        </pc:picChg>
      </pc:sldChg>
      <pc:sldChg chg="addSp delSp modSp add mod modClrScheme chgLayout">
        <pc:chgData name="Kristyna Ferris" userId="86aeac9f-971e-413b-9f78-ace434bd0a60" providerId="ADAL" clId="{B8C97037-0D17-430E-BF48-C096BC5E6C2C}" dt="2024-10-02T13:55:54.264" v="3786"/>
        <pc:sldMkLst>
          <pc:docMk/>
          <pc:sldMk cId="3933819817" sldId="391"/>
        </pc:sldMkLst>
        <pc:spChg chg="add del mod">
          <ac:chgData name="Kristyna Ferris" userId="86aeac9f-971e-413b-9f78-ace434bd0a60" providerId="ADAL" clId="{B8C97037-0D17-430E-BF48-C096BC5E6C2C}" dt="2024-10-01T16:41:02.067" v="1298"/>
          <ac:spMkLst>
            <pc:docMk/>
            <pc:sldMk cId="3933819817" sldId="391"/>
            <ac:spMk id="4" creationId="{65B90697-0E5E-CFFE-F0B4-DDF4B7C37DD6}"/>
          </ac:spMkLst>
        </pc:spChg>
        <pc:spChg chg="add del mod">
          <ac:chgData name="Kristyna Ferris" userId="86aeac9f-971e-413b-9f78-ace434bd0a60" providerId="ADAL" clId="{B8C97037-0D17-430E-BF48-C096BC5E6C2C}" dt="2024-10-01T16:44:14.688" v="1426" actId="20577"/>
          <ac:spMkLst>
            <pc:docMk/>
            <pc:sldMk cId="3933819817" sldId="391"/>
            <ac:spMk id="74" creationId="{E0CE785F-4DED-1971-2936-0F2703795316}"/>
          </ac:spMkLst>
        </pc:spChg>
        <pc:picChg chg="del">
          <ac:chgData name="Kristyna Ferris" userId="86aeac9f-971e-413b-9f78-ace434bd0a60" providerId="ADAL" clId="{B8C97037-0D17-430E-BF48-C096BC5E6C2C}" dt="2024-10-01T16:40:52.449" v="1292" actId="478"/>
          <ac:picMkLst>
            <pc:docMk/>
            <pc:sldMk cId="3933819817" sldId="391"/>
            <ac:picMk id="2" creationId="{BEE521D4-098D-0285-6B25-F1B8C8169BF9}"/>
          </ac:picMkLst>
        </pc:picChg>
        <pc:picChg chg="add mod">
          <ac:chgData name="Kristyna Ferris" userId="86aeac9f-971e-413b-9f78-ace434bd0a60" providerId="ADAL" clId="{B8C97037-0D17-430E-BF48-C096BC5E6C2C}" dt="2024-10-02T13:55:54.264" v="3786"/>
          <ac:picMkLst>
            <pc:docMk/>
            <pc:sldMk cId="3933819817" sldId="391"/>
            <ac:picMk id="2" creationId="{BFE86CE3-CCFB-3038-3077-9C3E471B56BC}"/>
          </ac:picMkLst>
        </pc:picChg>
        <pc:picChg chg="add mod">
          <ac:chgData name="Kristyna Ferris" userId="86aeac9f-971e-413b-9f78-ace434bd0a60" providerId="ADAL" clId="{B8C97037-0D17-430E-BF48-C096BC5E6C2C}" dt="2024-10-01T16:41:04.502" v="1299" actId="1076"/>
          <ac:picMkLst>
            <pc:docMk/>
            <pc:sldMk cId="3933819817" sldId="391"/>
            <ac:picMk id="3" creationId="{C13923ED-FFDB-8978-49FE-450E10A8273E}"/>
          </ac:picMkLst>
        </pc:picChg>
      </pc:sldChg>
      <pc:sldChg chg="addSp delSp modSp add mod">
        <pc:chgData name="Kristyna Ferris" userId="86aeac9f-971e-413b-9f78-ace434bd0a60" providerId="ADAL" clId="{B8C97037-0D17-430E-BF48-C096BC5E6C2C}" dt="2024-10-02T13:56:09.177" v="3788" actId="166"/>
        <pc:sldMkLst>
          <pc:docMk/>
          <pc:sldMk cId="16700773" sldId="392"/>
        </pc:sldMkLst>
        <pc:spChg chg="mod">
          <ac:chgData name="Kristyna Ferris" userId="86aeac9f-971e-413b-9f78-ace434bd0a60" providerId="ADAL" clId="{B8C97037-0D17-430E-BF48-C096BC5E6C2C}" dt="2024-10-01T16:41:50.400" v="1328" actId="20577"/>
          <ac:spMkLst>
            <pc:docMk/>
            <pc:sldMk cId="16700773" sldId="392"/>
            <ac:spMk id="4" creationId="{65B90697-0E5E-CFFE-F0B4-DDF4B7C37DD6}"/>
          </ac:spMkLst>
        </pc:spChg>
        <pc:spChg chg="del">
          <ac:chgData name="Kristyna Ferris" userId="86aeac9f-971e-413b-9f78-ace434bd0a60" providerId="ADAL" clId="{B8C97037-0D17-430E-BF48-C096BC5E6C2C}" dt="2024-10-01T16:42:03.382" v="1332" actId="478"/>
          <ac:spMkLst>
            <pc:docMk/>
            <pc:sldMk cId="16700773" sldId="392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1T16:42:21.453" v="1339" actId="1076"/>
          <ac:picMkLst>
            <pc:docMk/>
            <pc:sldMk cId="16700773" sldId="392"/>
            <ac:picMk id="2" creationId="{406D768B-EAB2-FC12-9EFE-8806D50A5AA0}"/>
          </ac:picMkLst>
        </pc:picChg>
        <pc:picChg chg="del">
          <ac:chgData name="Kristyna Ferris" userId="86aeac9f-971e-413b-9f78-ace434bd0a60" providerId="ADAL" clId="{B8C97037-0D17-430E-BF48-C096BC5E6C2C}" dt="2024-10-01T16:41:54.159" v="1329" actId="478"/>
          <ac:picMkLst>
            <pc:docMk/>
            <pc:sldMk cId="16700773" sldId="392"/>
            <ac:picMk id="3" creationId="{C13923ED-FFDB-8978-49FE-450E10A8273E}"/>
          </ac:picMkLst>
        </pc:picChg>
        <pc:picChg chg="add mod">
          <ac:chgData name="Kristyna Ferris" userId="86aeac9f-971e-413b-9f78-ace434bd0a60" providerId="ADAL" clId="{B8C97037-0D17-430E-BF48-C096BC5E6C2C}" dt="2024-10-02T13:55:56.027" v="3787"/>
          <ac:picMkLst>
            <pc:docMk/>
            <pc:sldMk cId="16700773" sldId="392"/>
            <ac:picMk id="3" creationId="{EB62B659-2695-A38D-D29E-F10D298C27E6}"/>
          </ac:picMkLst>
        </pc:picChg>
        <pc:picChg chg="add mod ord">
          <ac:chgData name="Kristyna Ferris" userId="86aeac9f-971e-413b-9f78-ace434bd0a60" providerId="ADAL" clId="{B8C97037-0D17-430E-BF48-C096BC5E6C2C}" dt="2024-10-02T13:56:09.177" v="3788" actId="166"/>
          <ac:picMkLst>
            <pc:docMk/>
            <pc:sldMk cId="16700773" sldId="392"/>
            <ac:picMk id="5" creationId="{54FCB002-CE2E-9518-2F85-0E09703E90C2}"/>
          </ac:picMkLst>
        </pc:picChg>
      </pc:sldChg>
      <pc:sldChg chg="addSp modSp add mod modNotesTx">
        <pc:chgData name="Kristyna Ferris" userId="86aeac9f-971e-413b-9f78-ace434bd0a60" providerId="ADAL" clId="{B8C97037-0D17-430E-BF48-C096BC5E6C2C}" dt="2024-10-02T14:11:13.790" v="3799" actId="1076"/>
        <pc:sldMkLst>
          <pc:docMk/>
          <pc:sldMk cId="3492233691" sldId="393"/>
        </pc:sldMkLst>
        <pc:spChg chg="add mod">
          <ac:chgData name="Kristyna Ferris" userId="86aeac9f-971e-413b-9f78-ace434bd0a60" providerId="ADAL" clId="{B8C97037-0D17-430E-BF48-C096BC5E6C2C}" dt="2024-10-02T13:37:32.575" v="2500" actId="20577"/>
          <ac:spMkLst>
            <pc:docMk/>
            <pc:sldMk cId="3492233691" sldId="393"/>
            <ac:spMk id="2" creationId="{14C04066-1C15-57C1-B501-0AF1B5843CE4}"/>
          </ac:spMkLst>
        </pc:spChg>
        <pc:spChg chg="add mod">
          <ac:chgData name="Kristyna Ferris" userId="86aeac9f-971e-413b-9f78-ace434bd0a60" providerId="ADAL" clId="{B8C97037-0D17-430E-BF48-C096BC5E6C2C}" dt="2024-10-02T13:40:07.936" v="2594" actId="20577"/>
          <ac:spMkLst>
            <pc:docMk/>
            <pc:sldMk cId="3492233691" sldId="393"/>
            <ac:spMk id="3" creationId="{8C917A86-FB9F-5254-3370-E16CF2C1552A}"/>
          </ac:spMkLst>
        </pc:spChg>
        <pc:spChg chg="mod">
          <ac:chgData name="Kristyna Ferris" userId="86aeac9f-971e-413b-9f78-ace434bd0a60" providerId="ADAL" clId="{B8C97037-0D17-430E-BF48-C096BC5E6C2C}" dt="2024-10-01T20:51:35.851" v="2110" actId="20577"/>
          <ac:spMkLst>
            <pc:docMk/>
            <pc:sldMk cId="3492233691" sldId="393"/>
            <ac:spMk id="4" creationId="{65B90697-0E5E-CFFE-F0B4-DDF4B7C37DD6}"/>
          </ac:spMkLst>
        </pc:spChg>
        <pc:spChg chg="add mod">
          <ac:chgData name="Kristyna Ferris" userId="86aeac9f-971e-413b-9f78-ace434bd0a60" providerId="ADAL" clId="{B8C97037-0D17-430E-BF48-C096BC5E6C2C}" dt="2024-10-02T13:40:31.657" v="2674" actId="20577"/>
          <ac:spMkLst>
            <pc:docMk/>
            <pc:sldMk cId="3492233691" sldId="393"/>
            <ac:spMk id="5" creationId="{EBCCAEE4-C20B-BEDC-0720-40905308A80F}"/>
          </ac:spMkLst>
        </pc:spChg>
        <pc:spChg chg="mod">
          <ac:chgData name="Kristyna Ferris" userId="86aeac9f-971e-413b-9f78-ace434bd0a60" providerId="ADAL" clId="{B8C97037-0D17-430E-BF48-C096BC5E6C2C}" dt="2024-10-02T13:37:40.388" v="2501" actId="1076"/>
          <ac:spMkLst>
            <pc:docMk/>
            <pc:sldMk cId="3492233691" sldId="393"/>
            <ac:spMk id="74" creationId="{E0CE785F-4DED-1971-2936-0F2703795316}"/>
          </ac:spMkLst>
        </pc:spChg>
        <pc:graphicFrameChg chg="add mod">
          <ac:chgData name="Kristyna Ferris" userId="86aeac9f-971e-413b-9f78-ace434bd0a60" providerId="ADAL" clId="{B8C97037-0D17-430E-BF48-C096BC5E6C2C}" dt="2024-10-02T13:39:20.484" v="2504"/>
          <ac:graphicFrameMkLst>
            <pc:docMk/>
            <pc:sldMk cId="3492233691" sldId="393"/>
            <ac:graphicFrameMk id="6" creationId="{751DA5FD-6976-9C25-EC81-309D62BBC723}"/>
          </ac:graphicFrameMkLst>
        </pc:graphicFrameChg>
        <pc:graphicFrameChg chg="add mod">
          <ac:chgData name="Kristyna Ferris" userId="86aeac9f-971e-413b-9f78-ace434bd0a60" providerId="ADAL" clId="{B8C97037-0D17-430E-BF48-C096BC5E6C2C}" dt="2024-10-02T13:39:26.707" v="2505"/>
          <ac:graphicFrameMkLst>
            <pc:docMk/>
            <pc:sldMk cId="3492233691" sldId="393"/>
            <ac:graphicFrameMk id="7" creationId="{7090B716-8218-E14D-B44E-7AD2050000C0}"/>
          </ac:graphicFrameMkLst>
        </pc:graphicFrameChg>
        <pc:picChg chg="add mod">
          <ac:chgData name="Kristyna Ferris" userId="86aeac9f-971e-413b-9f78-ace434bd0a60" providerId="ADAL" clId="{B8C97037-0D17-430E-BF48-C096BC5E6C2C}" dt="2024-10-02T14:11:13.790" v="3799" actId="1076"/>
          <ac:picMkLst>
            <pc:docMk/>
            <pc:sldMk cId="3492233691" sldId="393"/>
            <ac:picMk id="8" creationId="{A953B0DD-7FC6-CE63-F94D-07F8A4893979}"/>
          </ac:picMkLst>
        </pc:picChg>
      </pc:sldChg>
      <pc:sldChg chg="addSp modSp add mod">
        <pc:chgData name="Kristyna Ferris" userId="86aeac9f-971e-413b-9f78-ace434bd0a60" providerId="ADAL" clId="{B8C97037-0D17-430E-BF48-C096BC5E6C2C}" dt="2024-10-02T14:11:21.212" v="3800"/>
        <pc:sldMkLst>
          <pc:docMk/>
          <pc:sldMk cId="291956395" sldId="394"/>
        </pc:sldMkLst>
        <pc:spChg chg="add mod">
          <ac:chgData name="Kristyna Ferris" userId="86aeac9f-971e-413b-9f78-ace434bd0a60" providerId="ADAL" clId="{B8C97037-0D17-430E-BF48-C096BC5E6C2C}" dt="2024-10-02T13:50:35.839" v="3719" actId="20577"/>
          <ac:spMkLst>
            <pc:docMk/>
            <pc:sldMk cId="291956395" sldId="394"/>
            <ac:spMk id="2" creationId="{F1CE0BFB-0A2D-08F9-C1B0-6C2BCD3DAEC5}"/>
          </ac:spMkLst>
        </pc:spChg>
        <pc:spChg chg="mod">
          <ac:chgData name="Kristyna Ferris" userId="86aeac9f-971e-413b-9f78-ace434bd0a60" providerId="ADAL" clId="{B8C97037-0D17-430E-BF48-C096BC5E6C2C}" dt="2024-10-02T13:46:21.344" v="3095" actId="20577"/>
          <ac:spMkLst>
            <pc:docMk/>
            <pc:sldMk cId="291956395" sldId="394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2T13:40:56.481" v="2685" actId="20577"/>
          <ac:spMkLst>
            <pc:docMk/>
            <pc:sldMk cId="291956395" sldId="394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2T13:46:33.213" v="3099" actId="1076"/>
          <ac:picMkLst>
            <pc:docMk/>
            <pc:sldMk cId="291956395" sldId="394"/>
            <ac:picMk id="3" creationId="{882E82A1-9324-26AC-BD4F-3F7BA0FCCE4F}"/>
          </ac:picMkLst>
        </pc:picChg>
        <pc:picChg chg="add mod">
          <ac:chgData name="Kristyna Ferris" userId="86aeac9f-971e-413b-9f78-ace434bd0a60" providerId="ADAL" clId="{B8C97037-0D17-430E-BF48-C096BC5E6C2C}" dt="2024-10-02T14:11:21.212" v="3800"/>
          <ac:picMkLst>
            <pc:docMk/>
            <pc:sldMk cId="291956395" sldId="394"/>
            <ac:picMk id="5" creationId="{78CD102C-1206-02A7-1AE9-19428E937E21}"/>
          </ac:picMkLst>
        </pc:picChg>
      </pc:sldChg>
      <pc:sldChg chg="addSp delSp modSp add mod">
        <pc:chgData name="Kristyna Ferris" userId="86aeac9f-971e-413b-9f78-ace434bd0a60" providerId="ADAL" clId="{B8C97037-0D17-430E-BF48-C096BC5E6C2C}" dt="2024-10-02T14:11:23.013" v="3801"/>
        <pc:sldMkLst>
          <pc:docMk/>
          <pc:sldMk cId="3034592725" sldId="395"/>
        </pc:sldMkLst>
        <pc:spChg chg="mod">
          <ac:chgData name="Kristyna Ferris" userId="86aeac9f-971e-413b-9f78-ace434bd0a60" providerId="ADAL" clId="{B8C97037-0D17-430E-BF48-C096BC5E6C2C}" dt="2024-10-02T13:50:51.560" v="3728" actId="27636"/>
          <ac:spMkLst>
            <pc:docMk/>
            <pc:sldMk cId="3034592725" sldId="395"/>
            <ac:spMk id="2" creationId="{F1CE0BFB-0A2D-08F9-C1B0-6C2BCD3DAEC5}"/>
          </ac:spMkLst>
        </pc:spChg>
        <pc:picChg chg="del">
          <ac:chgData name="Kristyna Ferris" userId="86aeac9f-971e-413b-9f78-ace434bd0a60" providerId="ADAL" clId="{B8C97037-0D17-430E-BF48-C096BC5E6C2C}" dt="2024-10-02T13:50:53.599" v="3729" actId="478"/>
          <ac:picMkLst>
            <pc:docMk/>
            <pc:sldMk cId="3034592725" sldId="395"/>
            <ac:picMk id="3" creationId="{882E82A1-9324-26AC-BD4F-3F7BA0FCCE4F}"/>
          </ac:picMkLst>
        </pc:picChg>
        <pc:picChg chg="add mod">
          <ac:chgData name="Kristyna Ferris" userId="86aeac9f-971e-413b-9f78-ace434bd0a60" providerId="ADAL" clId="{B8C97037-0D17-430E-BF48-C096BC5E6C2C}" dt="2024-10-02T14:11:23.013" v="3801"/>
          <ac:picMkLst>
            <pc:docMk/>
            <pc:sldMk cId="3034592725" sldId="395"/>
            <ac:picMk id="5" creationId="{90F97DC4-98F2-5AD8-ACED-B01D9E19BB16}"/>
          </ac:picMkLst>
        </pc:picChg>
        <pc:picChg chg="add mod">
          <ac:chgData name="Kristyna Ferris" userId="86aeac9f-971e-413b-9f78-ace434bd0a60" providerId="ADAL" clId="{B8C97037-0D17-430E-BF48-C096BC5E6C2C}" dt="2024-10-02T13:51:16.772" v="3735" actId="1076"/>
          <ac:picMkLst>
            <pc:docMk/>
            <pc:sldMk cId="3034592725" sldId="395"/>
            <ac:picMk id="2050" creationId="{3737D3CD-C9FC-B706-5A50-8F941EB75D69}"/>
          </ac:picMkLst>
        </pc:picChg>
      </pc:sldChg>
      <pc:sldChg chg="addSp delSp modSp add mod">
        <pc:chgData name="Kristyna Ferris" userId="86aeac9f-971e-413b-9f78-ace434bd0a60" providerId="ADAL" clId="{B8C97037-0D17-430E-BF48-C096BC5E6C2C}" dt="2024-10-02T14:11:24.604" v="3802"/>
        <pc:sldMkLst>
          <pc:docMk/>
          <pc:sldMk cId="3243098475" sldId="396"/>
        </pc:sldMkLst>
        <pc:spChg chg="mod">
          <ac:chgData name="Kristyna Ferris" userId="86aeac9f-971e-413b-9f78-ace434bd0a60" providerId="ADAL" clId="{B8C97037-0D17-430E-BF48-C096BC5E6C2C}" dt="2024-10-02T13:53:14.184" v="3774" actId="27636"/>
          <ac:spMkLst>
            <pc:docMk/>
            <pc:sldMk cId="3243098475" sldId="396"/>
            <ac:spMk id="2" creationId="{F1CE0BFB-0A2D-08F9-C1B0-6C2BCD3DAEC5}"/>
          </ac:spMkLst>
        </pc:spChg>
        <pc:picChg chg="del">
          <ac:chgData name="Kristyna Ferris" userId="86aeac9f-971e-413b-9f78-ace434bd0a60" providerId="ADAL" clId="{B8C97037-0D17-430E-BF48-C096BC5E6C2C}" dt="2024-10-02T13:51:43.933" v="3768" actId="478"/>
          <ac:picMkLst>
            <pc:docMk/>
            <pc:sldMk cId="3243098475" sldId="396"/>
            <ac:picMk id="3" creationId="{882E82A1-9324-26AC-BD4F-3F7BA0FCCE4F}"/>
          </ac:picMkLst>
        </pc:picChg>
        <pc:picChg chg="add mod">
          <ac:chgData name="Kristyna Ferris" userId="86aeac9f-971e-413b-9f78-ace434bd0a60" providerId="ADAL" clId="{B8C97037-0D17-430E-BF48-C096BC5E6C2C}" dt="2024-10-02T13:53:35.430" v="3776" actId="14100"/>
          <ac:picMkLst>
            <pc:docMk/>
            <pc:sldMk cId="3243098475" sldId="396"/>
            <ac:picMk id="5" creationId="{401BC36B-8C04-9D34-3533-41DFE083A5D3}"/>
          </ac:picMkLst>
        </pc:picChg>
        <pc:picChg chg="add mod">
          <ac:chgData name="Kristyna Ferris" userId="86aeac9f-971e-413b-9f78-ace434bd0a60" providerId="ADAL" clId="{B8C97037-0D17-430E-BF48-C096BC5E6C2C}" dt="2024-10-02T14:11:24.604" v="3802"/>
          <ac:picMkLst>
            <pc:docMk/>
            <pc:sldMk cId="3243098475" sldId="396"/>
            <ac:picMk id="6" creationId="{FC42CFC4-1870-CF78-EA1E-A117CBB7ED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371128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7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3CCEC-7A9B-0812-6DA6-60A4C3E2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2B5527-4D65-DF39-0A5C-DFA9D775D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887389-39CF-F8FC-8245-E8DAD15A6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6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2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99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78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359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051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0340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2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22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72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29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8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652865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3875068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7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84710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37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364847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2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88955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4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88" r:id="rId4"/>
    <p:sldLayoutId id="2147483778" r:id="rId5"/>
    <p:sldLayoutId id="2147483779" r:id="rId6"/>
    <p:sldLayoutId id="2147483781" r:id="rId7"/>
    <p:sldLayoutId id="2147483782" r:id="rId8"/>
    <p:sldLayoutId id="2147483761" r:id="rId9"/>
    <p:sldLayoutId id="2147483786" r:id="rId10"/>
    <p:sldLayoutId id="2147483767" r:id="rId11"/>
    <p:sldLayoutId id="2147483768" r:id="rId12"/>
    <p:sldLayoutId id="2147483769" r:id="rId13"/>
    <p:sldLayoutId id="2147483783" r:id="rId14"/>
    <p:sldLayoutId id="2147483770" r:id="rId15"/>
    <p:sldLayoutId id="2147483771" r:id="rId16"/>
    <p:sldLayoutId id="2147483766" r:id="rId17"/>
    <p:sldLayoutId id="2147483784" r:id="rId18"/>
    <p:sldLayoutId id="2147483772" r:id="rId19"/>
    <p:sldLayoutId id="2147483760" r:id="rId20"/>
    <p:sldLayoutId id="2147483787" r:id="rId21"/>
    <p:sldLayoutId id="2147483762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ataonwheels.wordpress.com/" TargetMode="External"/><Relationship Id="rId5" Type="http://schemas.openxmlformats.org/officeDocument/2006/relationships/hyperlink" Target="https://www.linkedin.com/in/kristyna-ferris-dataonwheels/" TargetMode="Externa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2989-D05E-DD6B-FF94-9CAAA745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7021347" cy="2745336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dirty="0"/>
              <a:t>Power Hour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Game Time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9AEFF-CBEB-E2C1-8DB7-8E46C58BF0E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Solution Architect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80760-A0E3-3439-CF91-C43B0FC70AB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P3 Adaptive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90EFA-7AD8-12E3-9B44-6ACEE2AD79E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Kristyna Ferris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7FEA1-AB7E-9CB6-8F50-4AE63228928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She/Her</a:t>
            </a:r>
          </a:p>
        </p:txBody>
      </p:sp>
    </p:spTree>
    <p:extLst>
      <p:ext uri="{BB962C8B-B14F-4D97-AF65-F5344CB8AC3E}">
        <p14:creationId xmlns:p14="http://schemas.microsoft.com/office/powerpoint/2010/main" val="316126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Kristyna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Architect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0B07E8E-4C78-2C87-E9E9-011A88ACA1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@data_dragoness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5"/>
              </a:rPr>
              <a:t>https://www.linkedin.com/in/kristyna-ferris-dataonwheels/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1D37A-8E51-EA63-FA32-759CE5EEEBE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6"/>
              </a:rPr>
              <a:t>https://dataonwheels.wordpress.com/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P3 Adaptive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D607CF-8E47-5D76-F161-E06226EE9C2C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she/her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Ferris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727650" y="3621024"/>
            <a:ext cx="5039808" cy="2893833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dirty="0"/>
              <a:t>Microsoft MVP, Data Platform &amp; Fabric</a:t>
            </a:r>
          </a:p>
          <a:p>
            <a:pPr marL="0" indent="0">
              <a:lnSpc>
                <a:spcPct val="70000"/>
              </a:lnSpc>
              <a:buNone/>
            </a:pPr>
            <a:br>
              <a:rPr lang="en-US" dirty="0"/>
            </a:br>
            <a:r>
              <a:rPr lang="en-US" dirty="0"/>
              <a:t>Solution Architect, P3 Adaptive</a:t>
            </a:r>
          </a:p>
          <a:p>
            <a:pPr marL="0" indent="0">
              <a:lnSpc>
                <a:spcPct val="70000"/>
              </a:lnSpc>
              <a:buNone/>
            </a:pPr>
            <a:br>
              <a:rPr lang="en-US" dirty="0"/>
            </a:br>
            <a:r>
              <a:rPr lang="en-US" dirty="0"/>
              <a:t>Lexington Data Tech Group co-organizer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Co-author on DataOnWheels</a:t>
            </a:r>
          </a:p>
          <a:p>
            <a:pPr marL="0" indent="0">
              <a:lnSpc>
                <a:spcPct val="70000"/>
              </a:lnSpc>
              <a:buNone/>
            </a:pPr>
            <a:br>
              <a:rPr lang="en-US" dirty="0"/>
            </a:br>
            <a:r>
              <a:rPr lang="en-US" dirty="0"/>
              <a:t>Co-founder of Data On Rails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CC71C60E-81A4-230D-0312-813C2260AA66}"/>
              </a:ext>
            </a:extLst>
          </p:cNvPr>
          <p:cNvSpPr/>
          <p:nvPr/>
        </p:nvSpPr>
        <p:spPr>
          <a:xfrm>
            <a:off x="920470" y="5044823"/>
            <a:ext cx="363204" cy="371085"/>
          </a:xfrm>
          <a:custGeom>
            <a:avLst/>
            <a:gdLst>
              <a:gd name="connsiteX0" fmla="*/ 216156 w 363204"/>
              <a:gd name="connsiteY0" fmla="*/ 157129 h 371085"/>
              <a:gd name="connsiteX1" fmla="*/ 351367 w 363204"/>
              <a:gd name="connsiteY1" fmla="*/ 0 h 371085"/>
              <a:gd name="connsiteX2" fmla="*/ 319326 w 363204"/>
              <a:gd name="connsiteY2" fmla="*/ 0 h 371085"/>
              <a:gd name="connsiteX3" fmla="*/ 201922 w 363204"/>
              <a:gd name="connsiteY3" fmla="*/ 136433 h 371085"/>
              <a:gd name="connsiteX4" fmla="*/ 108152 w 363204"/>
              <a:gd name="connsiteY4" fmla="*/ 0 h 371085"/>
              <a:gd name="connsiteX5" fmla="*/ 0 w 363204"/>
              <a:gd name="connsiteY5" fmla="*/ 0 h 371085"/>
              <a:gd name="connsiteX6" fmla="*/ 141798 w 363204"/>
              <a:gd name="connsiteY6" fmla="*/ 206311 h 371085"/>
              <a:gd name="connsiteX7" fmla="*/ 0 w 363204"/>
              <a:gd name="connsiteY7" fmla="*/ 371085 h 371085"/>
              <a:gd name="connsiteX8" fmla="*/ 32042 w 363204"/>
              <a:gd name="connsiteY8" fmla="*/ 371085 h 371085"/>
              <a:gd name="connsiteX9" fmla="*/ 156024 w 363204"/>
              <a:gd name="connsiteY9" fmla="*/ 227007 h 371085"/>
              <a:gd name="connsiteX10" fmla="*/ 255052 w 363204"/>
              <a:gd name="connsiteY10" fmla="*/ 371085 h 371085"/>
              <a:gd name="connsiteX11" fmla="*/ 363204 w 363204"/>
              <a:gd name="connsiteY11" fmla="*/ 371085 h 371085"/>
              <a:gd name="connsiteX12" fmla="*/ 216148 w 363204"/>
              <a:gd name="connsiteY12" fmla="*/ 157129 h 371085"/>
              <a:gd name="connsiteX13" fmla="*/ 216156 w 363204"/>
              <a:gd name="connsiteY13" fmla="*/ 157129 h 371085"/>
              <a:gd name="connsiteX14" fmla="*/ 172269 w 363204"/>
              <a:gd name="connsiteY14" fmla="*/ 208129 h 371085"/>
              <a:gd name="connsiteX15" fmla="*/ 157902 w 363204"/>
              <a:gd name="connsiteY15" fmla="*/ 187585 h 371085"/>
              <a:gd name="connsiteX16" fmla="*/ 43588 w 363204"/>
              <a:gd name="connsiteY16" fmla="*/ 24115 h 371085"/>
              <a:gd name="connsiteX17" fmla="*/ 92803 w 363204"/>
              <a:gd name="connsiteY17" fmla="*/ 24115 h 371085"/>
              <a:gd name="connsiteX18" fmla="*/ 185056 w 363204"/>
              <a:gd name="connsiteY18" fmla="*/ 156040 h 371085"/>
              <a:gd name="connsiteX19" fmla="*/ 199423 w 363204"/>
              <a:gd name="connsiteY19" fmla="*/ 176584 h 371085"/>
              <a:gd name="connsiteX20" fmla="*/ 319341 w 363204"/>
              <a:gd name="connsiteY20" fmla="*/ 348067 h 371085"/>
              <a:gd name="connsiteX21" fmla="*/ 270126 w 363204"/>
              <a:gd name="connsiteY21" fmla="*/ 348067 h 371085"/>
              <a:gd name="connsiteX22" fmla="*/ 172269 w 363204"/>
              <a:gd name="connsiteY22" fmla="*/ 208137 h 371085"/>
              <a:gd name="connsiteX23" fmla="*/ 172269 w 363204"/>
              <a:gd name="connsiteY23" fmla="*/ 208129 h 3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3204" h="371085">
                <a:moveTo>
                  <a:pt x="216156" y="157129"/>
                </a:moveTo>
                <a:lnTo>
                  <a:pt x="351367" y="0"/>
                </a:lnTo>
                <a:lnTo>
                  <a:pt x="319326" y="0"/>
                </a:lnTo>
                <a:lnTo>
                  <a:pt x="201922" y="136433"/>
                </a:lnTo>
                <a:lnTo>
                  <a:pt x="108152" y="0"/>
                </a:lnTo>
                <a:lnTo>
                  <a:pt x="0" y="0"/>
                </a:lnTo>
                <a:lnTo>
                  <a:pt x="141798" y="206311"/>
                </a:lnTo>
                <a:lnTo>
                  <a:pt x="0" y="371085"/>
                </a:lnTo>
                <a:lnTo>
                  <a:pt x="32042" y="371085"/>
                </a:lnTo>
                <a:lnTo>
                  <a:pt x="156024" y="227007"/>
                </a:lnTo>
                <a:lnTo>
                  <a:pt x="255052" y="371085"/>
                </a:lnTo>
                <a:lnTo>
                  <a:pt x="363204" y="371085"/>
                </a:lnTo>
                <a:lnTo>
                  <a:pt x="216148" y="157129"/>
                </a:lnTo>
                <a:lnTo>
                  <a:pt x="216156" y="157129"/>
                </a:lnTo>
                <a:close/>
                <a:moveTo>
                  <a:pt x="172269" y="208129"/>
                </a:moveTo>
                <a:lnTo>
                  <a:pt x="157902" y="187585"/>
                </a:lnTo>
                <a:lnTo>
                  <a:pt x="43588" y="24115"/>
                </a:lnTo>
                <a:lnTo>
                  <a:pt x="92803" y="24115"/>
                </a:lnTo>
                <a:lnTo>
                  <a:pt x="185056" y="156040"/>
                </a:lnTo>
                <a:lnTo>
                  <a:pt x="199423" y="176584"/>
                </a:lnTo>
                <a:lnTo>
                  <a:pt x="319341" y="348067"/>
                </a:lnTo>
                <a:lnTo>
                  <a:pt x="270126" y="348067"/>
                </a:lnTo>
                <a:lnTo>
                  <a:pt x="172269" y="208137"/>
                </a:lnTo>
                <a:lnTo>
                  <a:pt x="172269" y="208129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  <a:gs pos="65000">
                <a:schemeClr val="accent2"/>
              </a:gs>
              <a:gs pos="35000">
                <a:schemeClr val="accent1"/>
              </a:gs>
            </a:gsLst>
            <a:lin ang="2700000" scaled="1"/>
            <a:tileRect/>
          </a:gradFill>
          <a:ln w="30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AA8A0-25AF-078E-654F-9E803481C6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6031048"/>
            <a:ext cx="478737" cy="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4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Sound Familiar?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408533" y="1278321"/>
            <a:ext cx="6657285" cy="4831206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r>
              <a:rPr lang="en-US" sz="4000" dirty="0">
                <a:solidFill>
                  <a:schemeClr val="bg1"/>
                </a:solidFill>
              </a:rPr>
              <a:t>Meetings that could have been an email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4000" dirty="0">
                <a:solidFill>
                  <a:schemeClr val="bg1"/>
                </a:solidFill>
              </a:rPr>
              <a:t>Reports that are basically excel sheets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4000" dirty="0">
                <a:solidFill>
                  <a:schemeClr val="bg1"/>
                </a:solidFill>
              </a:rPr>
              <a:t>Reports that aren’t used after months of work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4000" dirty="0">
                <a:solidFill>
                  <a:schemeClr val="bg1"/>
                </a:solidFill>
              </a:rPr>
              <a:t>Company wide meetings</a:t>
            </a:r>
          </a:p>
        </p:txBody>
      </p:sp>
      <p:pic>
        <p:nvPicPr>
          <p:cNvPr id="1026" name="Picture 2" descr="Time to play the game meme 874155-Time to play the game meme ...">
            <a:extLst>
              <a:ext uri="{FF2B5EF4-FFF2-40B4-BE49-F238E27FC236}">
                <a16:creationId xmlns:a16="http://schemas.microsoft.com/office/drawing/2014/main" id="{15088193-51F2-E568-65E3-8229B3D3D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99" y="1429789"/>
            <a:ext cx="5058482" cy="333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33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E3E01-6384-CC04-828C-8CAE35550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FA54F924-3628-7D1C-1430-B07955F00960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There’s a better way!</a:t>
            </a:r>
          </a:p>
        </p:txBody>
      </p:sp>
      <p:pic>
        <p:nvPicPr>
          <p:cNvPr id="2050" name="Picture 2" descr="Let The Games Begin Meme">
            <a:extLst>
              <a:ext uri="{FF2B5EF4-FFF2-40B4-BE49-F238E27FC236}">
                <a16:creationId xmlns:a16="http://schemas.microsoft.com/office/drawing/2014/main" id="{33BD2112-FE81-D542-53C7-30ED8F2B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6" y="1381652"/>
            <a:ext cx="7860553" cy="431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56432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8" ma:contentTypeDescription="Create a new document." ma:contentTypeScope="" ma:versionID="ce6efeaf834f4b358554b60f2b895b37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462930a0818d808bb05122dc0199c47f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Provider" minOccurs="0"/>
                <xsd:element ref="ns2:Author0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vider" ma:index="21" nillable="true" ma:displayName="Provider" ma:format="Dropdown" ma:internalName="Provider">
      <xsd:simpleType>
        <xsd:restriction base="dms:Text">
          <xsd:maxLength value="255"/>
        </xsd:restriction>
      </xsd:simpleType>
    </xsd:element>
    <xsd:element name="Author0" ma:index="22" nillable="true" ma:displayName="Author" ma:format="Dropdown" ma:internalName="Author0">
      <xsd:simpleType>
        <xsd:restriction base="dms:Text">
          <xsd:maxLength value="255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f536e90f-a63c-417c-a397-dad62e02e2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e8b56304-9baf-48d2-b59c-545f107b0cc8}" ma:internalName="TaxCatchAll" ma:showField="CatchAllData" ma:web="cfa6ec7d-b27d-4976-a2d2-0968bdeefb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09261daf-a6c8-4475-bfe4-e465f101f752" xsi:nil="true"/>
    <Provider xmlns="09261daf-a6c8-4475-bfe4-e465f101f752" xsi:nil="true"/>
    <Author0 xmlns="09261daf-a6c8-4475-bfe4-e465f101f752" xsi:nil="true"/>
    <TaxCatchAll xmlns="cfa6ec7d-b27d-4976-a2d2-0968bdeefb84" xsi:nil="true"/>
    <lcf76f155ced4ddcb4097134ff3c332f xmlns="09261daf-a6c8-4475-bfe4-e465f101f75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3B14C-940D-46D4-874C-896AE551E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61daf-a6c8-4475-bfe4-e465f101f752"/>
    <ds:schemaRef ds:uri="cfa6ec7d-b27d-4976-a2d2-0968bdeefb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C4FC86-36EB-457A-8FED-5E4FC52B771A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cfa6ec7d-b27d-4976-a2d2-0968bdeefb84"/>
    <ds:schemaRef ds:uri="09261daf-a6c8-4475-bfe4-e465f101f752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6BF29E-FAFE-4CC7-92B8-7C31EA33B3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33845</TotalTime>
  <Words>111</Words>
  <Application>Microsoft Office PowerPoint</Application>
  <PresentationFormat>Widescreen</PresentationFormat>
  <Paragraphs>25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Calibri Light</vt:lpstr>
      <vt:lpstr>Kanit SemiBold</vt:lpstr>
      <vt:lpstr>IBM Plex Sans</vt:lpstr>
      <vt:lpstr>Roboto</vt:lpstr>
      <vt:lpstr>Roboto Regular</vt:lpstr>
      <vt:lpstr>Arial</vt:lpstr>
      <vt:lpstr>Calibri</vt:lpstr>
      <vt:lpstr>Kanit Medium</vt:lpstr>
      <vt:lpstr>Kanit Light</vt:lpstr>
      <vt:lpstr>Roboto Bold</vt:lpstr>
      <vt:lpstr>Redgate theme v2</vt:lpstr>
      <vt:lpstr>Power Hour   Game Time</vt:lpstr>
      <vt:lpstr>Kristyna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Kristyna Ferris</cp:lastModifiedBy>
  <cp:revision>61</cp:revision>
  <cp:lastPrinted>2015-12-02T11:41:23Z</cp:lastPrinted>
  <dcterms:created xsi:type="dcterms:W3CDTF">2015-11-25T13:50:45Z</dcterms:created>
  <dcterms:modified xsi:type="dcterms:W3CDTF">2024-11-07T14:45:41Z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20500.0000000000</vt:lpwstr>
  </property>
  <property fmtid="{D5CDD505-2E9C-101B-9397-08002B2CF9AE}" pid="3" name="ContentTypeId">
    <vt:lpwstr>0x0101003760C779E989E145AAD13EC3F1475DCA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